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73" r:id="rId2"/>
    <p:sldId id="27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2" r:id="rId13"/>
    <p:sldId id="266" r:id="rId14"/>
    <p:sldId id="274" r:id="rId15"/>
    <p:sldId id="268" r:id="rId16"/>
    <p:sldId id="277" r:id="rId17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E46"/>
    <a:srgbClr val="E7E7E7"/>
    <a:srgbClr val="DCDCDC"/>
    <a:srgbClr val="FFFFFF"/>
    <a:srgbClr val="5B2525"/>
    <a:srgbClr val="51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3" autoAdjust="0"/>
    <p:restoredTop sz="94681" autoAdjust="0"/>
  </p:normalViewPr>
  <p:slideViewPr>
    <p:cSldViewPr>
      <p:cViewPr varScale="1">
        <p:scale>
          <a:sx n="54" d="100"/>
          <a:sy n="54" d="100"/>
        </p:scale>
        <p:origin x="523" y="67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40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F44D9-112E-4886-BC68-9B2AE7AF48A5}" type="datetimeFigureOut">
              <a:rPr lang="es-AR" smtClean="0"/>
              <a:t>14/9/2024</a:t>
            </a:fld>
            <a:endParaRPr lang="es-AR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69F4D-9747-44E2-8FEA-AE411B5F8207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1441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69F4D-9747-44E2-8FEA-AE411B5F8207}" type="slidenum">
              <a:rPr lang="es-AR" smtClean="0"/>
              <a:t>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0495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2929255" cy="4128770"/>
          </a:xfrm>
          <a:custGeom>
            <a:avLst/>
            <a:gdLst/>
            <a:ahLst/>
            <a:cxnLst/>
            <a:rect l="l" t="t" r="r" b="b"/>
            <a:pathLst>
              <a:path w="2929255" h="4128770">
                <a:moveTo>
                  <a:pt x="2556611" y="0"/>
                </a:moveTo>
                <a:lnTo>
                  <a:pt x="2453284" y="0"/>
                </a:lnTo>
                <a:lnTo>
                  <a:pt x="2424239" y="32867"/>
                </a:lnTo>
                <a:lnTo>
                  <a:pt x="2391765" y="73444"/>
                </a:lnTo>
                <a:lnTo>
                  <a:pt x="2363762" y="111506"/>
                </a:lnTo>
                <a:lnTo>
                  <a:pt x="2337041" y="150876"/>
                </a:lnTo>
                <a:lnTo>
                  <a:pt x="2311552" y="191477"/>
                </a:lnTo>
                <a:lnTo>
                  <a:pt x="2287257" y="233248"/>
                </a:lnTo>
                <a:lnTo>
                  <a:pt x="2264092" y="276110"/>
                </a:lnTo>
                <a:lnTo>
                  <a:pt x="2242020" y="319976"/>
                </a:lnTo>
                <a:lnTo>
                  <a:pt x="2221001" y="364807"/>
                </a:lnTo>
                <a:lnTo>
                  <a:pt x="2200973" y="410502"/>
                </a:lnTo>
                <a:lnTo>
                  <a:pt x="2181885" y="456996"/>
                </a:lnTo>
                <a:lnTo>
                  <a:pt x="2163711" y="504215"/>
                </a:lnTo>
                <a:lnTo>
                  <a:pt x="2146389" y="552094"/>
                </a:lnTo>
                <a:lnTo>
                  <a:pt x="2129879" y="600557"/>
                </a:lnTo>
                <a:lnTo>
                  <a:pt x="2114131" y="649528"/>
                </a:lnTo>
                <a:lnTo>
                  <a:pt x="2099081" y="698931"/>
                </a:lnTo>
                <a:lnTo>
                  <a:pt x="2084705" y="748703"/>
                </a:lnTo>
                <a:lnTo>
                  <a:pt x="2070950" y="798779"/>
                </a:lnTo>
                <a:lnTo>
                  <a:pt x="2057768" y="849058"/>
                </a:lnTo>
                <a:lnTo>
                  <a:pt x="2045093" y="899490"/>
                </a:lnTo>
                <a:lnTo>
                  <a:pt x="2032901" y="950010"/>
                </a:lnTo>
                <a:lnTo>
                  <a:pt x="2021141" y="1000518"/>
                </a:lnTo>
                <a:lnTo>
                  <a:pt x="2009762" y="1050963"/>
                </a:lnTo>
                <a:lnTo>
                  <a:pt x="1998713" y="1101255"/>
                </a:lnTo>
                <a:lnTo>
                  <a:pt x="1987956" y="1151343"/>
                </a:lnTo>
                <a:lnTo>
                  <a:pt x="1977428" y="1201140"/>
                </a:lnTo>
                <a:lnTo>
                  <a:pt x="1967090" y="1250581"/>
                </a:lnTo>
                <a:lnTo>
                  <a:pt x="1956892" y="1299591"/>
                </a:lnTo>
                <a:lnTo>
                  <a:pt x="1946478" y="1350937"/>
                </a:lnTo>
                <a:lnTo>
                  <a:pt x="1936178" y="1401305"/>
                </a:lnTo>
                <a:lnTo>
                  <a:pt x="1925929" y="1450682"/>
                </a:lnTo>
                <a:lnTo>
                  <a:pt x="1915668" y="1499044"/>
                </a:lnTo>
                <a:lnTo>
                  <a:pt x="1905330" y="1546390"/>
                </a:lnTo>
                <a:lnTo>
                  <a:pt x="1894852" y="1592707"/>
                </a:lnTo>
                <a:lnTo>
                  <a:pt x="1884172" y="1637982"/>
                </a:lnTo>
                <a:lnTo>
                  <a:pt x="1869097" y="1693354"/>
                </a:lnTo>
                <a:lnTo>
                  <a:pt x="1851952" y="1744776"/>
                </a:lnTo>
                <a:lnTo>
                  <a:pt x="1832787" y="1792427"/>
                </a:lnTo>
                <a:lnTo>
                  <a:pt x="1811629" y="1836521"/>
                </a:lnTo>
                <a:lnTo>
                  <a:pt x="1788528" y="1877288"/>
                </a:lnTo>
                <a:lnTo>
                  <a:pt x="1763509" y="1914906"/>
                </a:lnTo>
                <a:lnTo>
                  <a:pt x="1736623" y="1949602"/>
                </a:lnTo>
                <a:lnTo>
                  <a:pt x="1707896" y="1981593"/>
                </a:lnTo>
                <a:lnTo>
                  <a:pt x="1677365" y="2011057"/>
                </a:lnTo>
                <a:lnTo>
                  <a:pt x="1645056" y="2038235"/>
                </a:lnTo>
                <a:lnTo>
                  <a:pt x="1611033" y="2063318"/>
                </a:lnTo>
                <a:lnTo>
                  <a:pt x="1575320" y="2086508"/>
                </a:lnTo>
                <a:lnTo>
                  <a:pt x="1537944" y="2108035"/>
                </a:lnTo>
                <a:lnTo>
                  <a:pt x="1498955" y="2128088"/>
                </a:lnTo>
                <a:lnTo>
                  <a:pt x="1458379" y="2146884"/>
                </a:lnTo>
                <a:lnTo>
                  <a:pt x="1416265" y="2164638"/>
                </a:lnTo>
                <a:lnTo>
                  <a:pt x="1372654" y="2181542"/>
                </a:lnTo>
                <a:lnTo>
                  <a:pt x="1327556" y="2197811"/>
                </a:lnTo>
                <a:lnTo>
                  <a:pt x="1281036" y="2213673"/>
                </a:lnTo>
                <a:lnTo>
                  <a:pt x="1233106" y="2229307"/>
                </a:lnTo>
                <a:lnTo>
                  <a:pt x="1040803" y="2290026"/>
                </a:lnTo>
                <a:lnTo>
                  <a:pt x="946302" y="2321039"/>
                </a:lnTo>
                <a:lnTo>
                  <a:pt x="898220" y="2337612"/>
                </a:lnTo>
                <a:lnTo>
                  <a:pt x="286512" y="2560269"/>
                </a:lnTo>
                <a:lnTo>
                  <a:pt x="0" y="2667952"/>
                </a:lnTo>
                <a:lnTo>
                  <a:pt x="0" y="2749537"/>
                </a:lnTo>
                <a:lnTo>
                  <a:pt x="262674" y="2650007"/>
                </a:lnTo>
                <a:lnTo>
                  <a:pt x="547878" y="2545905"/>
                </a:lnTo>
                <a:lnTo>
                  <a:pt x="825588" y="2445715"/>
                </a:lnTo>
                <a:lnTo>
                  <a:pt x="919822" y="2410790"/>
                </a:lnTo>
                <a:lnTo>
                  <a:pt x="967181" y="2394191"/>
                </a:lnTo>
                <a:lnTo>
                  <a:pt x="1013980" y="2378494"/>
                </a:lnTo>
                <a:lnTo>
                  <a:pt x="1287818" y="2291677"/>
                </a:lnTo>
                <a:lnTo>
                  <a:pt x="1331963" y="2276779"/>
                </a:lnTo>
                <a:lnTo>
                  <a:pt x="1375295" y="2261387"/>
                </a:lnTo>
                <a:lnTo>
                  <a:pt x="1417751" y="2245322"/>
                </a:lnTo>
                <a:lnTo>
                  <a:pt x="1459268" y="2228418"/>
                </a:lnTo>
                <a:lnTo>
                  <a:pt x="1499781" y="2210511"/>
                </a:lnTo>
                <a:lnTo>
                  <a:pt x="1539227" y="2191448"/>
                </a:lnTo>
                <a:lnTo>
                  <a:pt x="1577530" y="2171039"/>
                </a:lnTo>
                <a:lnTo>
                  <a:pt x="1614627" y="2149144"/>
                </a:lnTo>
                <a:lnTo>
                  <a:pt x="1650453" y="2125599"/>
                </a:lnTo>
                <a:lnTo>
                  <a:pt x="1684947" y="2100224"/>
                </a:lnTo>
                <a:lnTo>
                  <a:pt x="1718017" y="2072868"/>
                </a:lnTo>
                <a:lnTo>
                  <a:pt x="1749628" y="2043353"/>
                </a:lnTo>
                <a:lnTo>
                  <a:pt x="1779701" y="2011527"/>
                </a:lnTo>
                <a:lnTo>
                  <a:pt x="1808162" y="1977224"/>
                </a:lnTo>
                <a:lnTo>
                  <a:pt x="1834959" y="1940267"/>
                </a:lnTo>
                <a:lnTo>
                  <a:pt x="1860016" y="1900504"/>
                </a:lnTo>
                <a:lnTo>
                  <a:pt x="1883270" y="1857781"/>
                </a:lnTo>
                <a:lnTo>
                  <a:pt x="1904644" y="1811909"/>
                </a:lnTo>
                <a:lnTo>
                  <a:pt x="1924088" y="1762734"/>
                </a:lnTo>
                <a:lnTo>
                  <a:pt x="1941525" y="1710093"/>
                </a:lnTo>
                <a:lnTo>
                  <a:pt x="1956892" y="1653832"/>
                </a:lnTo>
                <a:lnTo>
                  <a:pt x="1967890" y="1607680"/>
                </a:lnTo>
                <a:lnTo>
                  <a:pt x="1978672" y="1560576"/>
                </a:lnTo>
                <a:lnTo>
                  <a:pt x="1989315" y="1512570"/>
                </a:lnTo>
                <a:lnTo>
                  <a:pt x="1999894" y="1463662"/>
                </a:lnTo>
                <a:lnTo>
                  <a:pt x="2010448" y="1413878"/>
                </a:lnTo>
                <a:lnTo>
                  <a:pt x="2021052" y="1363268"/>
                </a:lnTo>
                <a:lnTo>
                  <a:pt x="2031771" y="1311833"/>
                </a:lnTo>
                <a:lnTo>
                  <a:pt x="2042045" y="1261897"/>
                </a:lnTo>
                <a:lnTo>
                  <a:pt x="2052472" y="1211503"/>
                </a:lnTo>
                <a:lnTo>
                  <a:pt x="2063115" y="1160741"/>
                </a:lnTo>
                <a:lnTo>
                  <a:pt x="2074024" y="1109687"/>
                </a:lnTo>
                <a:lnTo>
                  <a:pt x="2085238" y="1058430"/>
                </a:lnTo>
                <a:lnTo>
                  <a:pt x="2096820" y="1007046"/>
                </a:lnTo>
                <a:lnTo>
                  <a:pt x="2108809" y="955636"/>
                </a:lnTo>
                <a:lnTo>
                  <a:pt x="2121255" y="904265"/>
                </a:lnTo>
                <a:lnTo>
                  <a:pt x="2134209" y="853020"/>
                </a:lnTo>
                <a:lnTo>
                  <a:pt x="2147709" y="801992"/>
                </a:lnTo>
                <a:lnTo>
                  <a:pt x="2161832" y="751255"/>
                </a:lnTo>
                <a:lnTo>
                  <a:pt x="2176589" y="700900"/>
                </a:lnTo>
                <a:lnTo>
                  <a:pt x="2192058" y="651014"/>
                </a:lnTo>
                <a:lnTo>
                  <a:pt x="2208276" y="601662"/>
                </a:lnTo>
                <a:lnTo>
                  <a:pt x="2225294" y="552945"/>
                </a:lnTo>
                <a:lnTo>
                  <a:pt x="2243163" y="504939"/>
                </a:lnTo>
                <a:lnTo>
                  <a:pt x="2261920" y="457733"/>
                </a:lnTo>
                <a:lnTo>
                  <a:pt x="2281618" y="411416"/>
                </a:lnTo>
                <a:lnTo>
                  <a:pt x="2302319" y="366052"/>
                </a:lnTo>
                <a:lnTo>
                  <a:pt x="2324062" y="321741"/>
                </a:lnTo>
                <a:lnTo>
                  <a:pt x="2346883" y="278549"/>
                </a:lnTo>
                <a:lnTo>
                  <a:pt x="2370861" y="236588"/>
                </a:lnTo>
                <a:lnTo>
                  <a:pt x="2396020" y="195910"/>
                </a:lnTo>
                <a:lnTo>
                  <a:pt x="2422410" y="156629"/>
                </a:lnTo>
                <a:lnTo>
                  <a:pt x="2450084" y="118808"/>
                </a:lnTo>
                <a:lnTo>
                  <a:pt x="2484424" y="76441"/>
                </a:lnTo>
                <a:lnTo>
                  <a:pt x="2520365" y="36588"/>
                </a:lnTo>
                <a:lnTo>
                  <a:pt x="2556611" y="0"/>
                </a:lnTo>
                <a:close/>
              </a:path>
              <a:path w="2929255" h="4128770">
                <a:moveTo>
                  <a:pt x="2928658" y="12"/>
                </a:moveTo>
                <a:lnTo>
                  <a:pt x="2832671" y="12"/>
                </a:lnTo>
                <a:lnTo>
                  <a:pt x="2807982" y="36017"/>
                </a:lnTo>
                <a:lnTo>
                  <a:pt x="2787078" y="73977"/>
                </a:lnTo>
                <a:lnTo>
                  <a:pt x="2767850" y="114642"/>
                </a:lnTo>
                <a:lnTo>
                  <a:pt x="2750121" y="157632"/>
                </a:lnTo>
                <a:lnTo>
                  <a:pt x="2733649" y="202565"/>
                </a:lnTo>
                <a:lnTo>
                  <a:pt x="2718219" y="249047"/>
                </a:lnTo>
                <a:lnTo>
                  <a:pt x="2703614" y="296697"/>
                </a:lnTo>
                <a:lnTo>
                  <a:pt x="2689618" y="345122"/>
                </a:lnTo>
                <a:lnTo>
                  <a:pt x="2676004" y="393954"/>
                </a:lnTo>
                <a:lnTo>
                  <a:pt x="2662542" y="442798"/>
                </a:lnTo>
                <a:lnTo>
                  <a:pt x="2647899" y="498348"/>
                </a:lnTo>
                <a:lnTo>
                  <a:pt x="2633103" y="552348"/>
                </a:lnTo>
                <a:lnTo>
                  <a:pt x="2617863" y="604278"/>
                </a:lnTo>
                <a:lnTo>
                  <a:pt x="2601861" y="653618"/>
                </a:lnTo>
                <a:lnTo>
                  <a:pt x="2584780" y="699846"/>
                </a:lnTo>
                <a:lnTo>
                  <a:pt x="2565501" y="749465"/>
                </a:lnTo>
                <a:lnTo>
                  <a:pt x="2546502" y="798944"/>
                </a:lnTo>
                <a:lnTo>
                  <a:pt x="2527770" y="848258"/>
                </a:lnTo>
                <a:lnTo>
                  <a:pt x="2509266" y="897382"/>
                </a:lnTo>
                <a:lnTo>
                  <a:pt x="2490965" y="946289"/>
                </a:lnTo>
                <a:lnTo>
                  <a:pt x="2419185" y="1139037"/>
                </a:lnTo>
                <a:lnTo>
                  <a:pt x="2384221" y="1234795"/>
                </a:lnTo>
                <a:lnTo>
                  <a:pt x="2366746" y="1282395"/>
                </a:lnTo>
                <a:lnTo>
                  <a:pt x="2349220" y="1329817"/>
                </a:lnTo>
                <a:lnTo>
                  <a:pt x="2331618" y="1377073"/>
                </a:lnTo>
                <a:lnTo>
                  <a:pt x="2313902" y="1424152"/>
                </a:lnTo>
                <a:lnTo>
                  <a:pt x="2296045" y="1471091"/>
                </a:lnTo>
                <a:lnTo>
                  <a:pt x="2277999" y="1517878"/>
                </a:lnTo>
                <a:lnTo>
                  <a:pt x="2259749" y="1564525"/>
                </a:lnTo>
                <a:lnTo>
                  <a:pt x="2241245" y="1611033"/>
                </a:lnTo>
                <a:lnTo>
                  <a:pt x="2222462" y="1657426"/>
                </a:lnTo>
                <a:lnTo>
                  <a:pt x="2203348" y="1703692"/>
                </a:lnTo>
                <a:lnTo>
                  <a:pt x="2183892" y="1749856"/>
                </a:lnTo>
                <a:lnTo>
                  <a:pt x="2164054" y="1795919"/>
                </a:lnTo>
                <a:lnTo>
                  <a:pt x="2143798" y="1841881"/>
                </a:lnTo>
                <a:lnTo>
                  <a:pt x="2123084" y="1887766"/>
                </a:lnTo>
                <a:lnTo>
                  <a:pt x="2101875" y="1933562"/>
                </a:lnTo>
                <a:lnTo>
                  <a:pt x="2080145" y="1979295"/>
                </a:lnTo>
                <a:lnTo>
                  <a:pt x="2057857" y="2024964"/>
                </a:lnTo>
                <a:lnTo>
                  <a:pt x="2034984" y="2070569"/>
                </a:lnTo>
                <a:lnTo>
                  <a:pt x="2011489" y="2116137"/>
                </a:lnTo>
                <a:lnTo>
                  <a:pt x="1987321" y="2161654"/>
                </a:lnTo>
                <a:lnTo>
                  <a:pt x="1962467" y="2207145"/>
                </a:lnTo>
                <a:lnTo>
                  <a:pt x="1936889" y="2252611"/>
                </a:lnTo>
                <a:lnTo>
                  <a:pt x="1910537" y="2298065"/>
                </a:lnTo>
                <a:lnTo>
                  <a:pt x="1883359" y="2343569"/>
                </a:lnTo>
                <a:lnTo>
                  <a:pt x="1855419" y="2388946"/>
                </a:lnTo>
                <a:lnTo>
                  <a:pt x="1828393" y="2430018"/>
                </a:lnTo>
                <a:lnTo>
                  <a:pt x="1799729" y="2469959"/>
                </a:lnTo>
                <a:lnTo>
                  <a:pt x="1769529" y="2508808"/>
                </a:lnTo>
                <a:lnTo>
                  <a:pt x="1737931" y="2546642"/>
                </a:lnTo>
                <a:lnTo>
                  <a:pt x="1705025" y="2583523"/>
                </a:lnTo>
                <a:lnTo>
                  <a:pt x="1670926" y="2619502"/>
                </a:lnTo>
                <a:lnTo>
                  <a:pt x="1635747" y="2654668"/>
                </a:lnTo>
                <a:lnTo>
                  <a:pt x="1599603" y="2689072"/>
                </a:lnTo>
                <a:lnTo>
                  <a:pt x="1562595" y="2722778"/>
                </a:lnTo>
                <a:lnTo>
                  <a:pt x="1524850" y="2755849"/>
                </a:lnTo>
                <a:lnTo>
                  <a:pt x="1486471" y="2788348"/>
                </a:lnTo>
                <a:lnTo>
                  <a:pt x="1447571" y="2820352"/>
                </a:lnTo>
                <a:lnTo>
                  <a:pt x="1408264" y="2851912"/>
                </a:lnTo>
                <a:lnTo>
                  <a:pt x="1368666" y="2883090"/>
                </a:lnTo>
                <a:lnTo>
                  <a:pt x="1328877" y="2913964"/>
                </a:lnTo>
                <a:lnTo>
                  <a:pt x="1209243" y="3005429"/>
                </a:lnTo>
                <a:lnTo>
                  <a:pt x="1129093" y="3067266"/>
                </a:lnTo>
                <a:lnTo>
                  <a:pt x="1089291" y="3098660"/>
                </a:lnTo>
                <a:lnTo>
                  <a:pt x="1049947" y="3130359"/>
                </a:lnTo>
                <a:lnTo>
                  <a:pt x="1011262" y="3162350"/>
                </a:lnTo>
                <a:lnTo>
                  <a:pt x="934770" y="3227679"/>
                </a:lnTo>
                <a:lnTo>
                  <a:pt x="895667" y="3260623"/>
                </a:lnTo>
                <a:lnTo>
                  <a:pt x="856208" y="3293440"/>
                </a:lnTo>
                <a:lnTo>
                  <a:pt x="776389" y="3358718"/>
                </a:lnTo>
                <a:lnTo>
                  <a:pt x="421030" y="3643960"/>
                </a:lnTo>
                <a:lnTo>
                  <a:pt x="343154" y="3708222"/>
                </a:lnTo>
                <a:lnTo>
                  <a:pt x="304431" y="3740759"/>
                </a:lnTo>
                <a:lnTo>
                  <a:pt x="265925" y="3773601"/>
                </a:lnTo>
                <a:lnTo>
                  <a:pt x="227672" y="3806761"/>
                </a:lnTo>
                <a:lnTo>
                  <a:pt x="189725" y="3840289"/>
                </a:lnTo>
                <a:lnTo>
                  <a:pt x="152107" y="3874185"/>
                </a:lnTo>
                <a:lnTo>
                  <a:pt x="114884" y="3908488"/>
                </a:lnTo>
                <a:lnTo>
                  <a:pt x="78079" y="3943210"/>
                </a:lnTo>
                <a:lnTo>
                  <a:pt x="41757" y="3978402"/>
                </a:lnTo>
                <a:lnTo>
                  <a:pt x="5943" y="4014051"/>
                </a:lnTo>
                <a:lnTo>
                  <a:pt x="0" y="4020159"/>
                </a:lnTo>
                <a:lnTo>
                  <a:pt x="0" y="4128706"/>
                </a:lnTo>
                <a:lnTo>
                  <a:pt x="18351" y="4109288"/>
                </a:lnTo>
                <a:lnTo>
                  <a:pt x="52971" y="4073779"/>
                </a:lnTo>
                <a:lnTo>
                  <a:pt x="88176" y="4038739"/>
                </a:lnTo>
                <a:lnTo>
                  <a:pt x="123913" y="4004119"/>
                </a:lnTo>
                <a:lnTo>
                  <a:pt x="160159" y="3969918"/>
                </a:lnTo>
                <a:lnTo>
                  <a:pt x="196850" y="3936098"/>
                </a:lnTo>
                <a:lnTo>
                  <a:pt x="233934" y="3902659"/>
                </a:lnTo>
                <a:lnTo>
                  <a:pt x="271386" y="3869563"/>
                </a:lnTo>
                <a:lnTo>
                  <a:pt x="309156" y="3836784"/>
                </a:lnTo>
                <a:lnTo>
                  <a:pt x="347205" y="3804323"/>
                </a:lnTo>
                <a:lnTo>
                  <a:pt x="385470" y="3772141"/>
                </a:lnTo>
                <a:lnTo>
                  <a:pt x="462495" y="3708565"/>
                </a:lnTo>
                <a:lnTo>
                  <a:pt x="816698" y="3424440"/>
                </a:lnTo>
                <a:lnTo>
                  <a:pt x="896874" y="3358718"/>
                </a:lnTo>
                <a:lnTo>
                  <a:pt x="936536" y="3325545"/>
                </a:lnTo>
                <a:lnTo>
                  <a:pt x="975766" y="3292208"/>
                </a:lnTo>
                <a:lnTo>
                  <a:pt x="1014476" y="3258693"/>
                </a:lnTo>
                <a:lnTo>
                  <a:pt x="1051534" y="3227451"/>
                </a:lnTo>
                <a:lnTo>
                  <a:pt x="1089291" y="3196602"/>
                </a:lnTo>
                <a:lnTo>
                  <a:pt x="1127696" y="3165970"/>
                </a:lnTo>
                <a:lnTo>
                  <a:pt x="1166723" y="3135414"/>
                </a:lnTo>
                <a:lnTo>
                  <a:pt x="1409954" y="2948419"/>
                </a:lnTo>
                <a:lnTo>
                  <a:pt x="1450632" y="2916402"/>
                </a:lnTo>
                <a:lnTo>
                  <a:pt x="1491030" y="2883941"/>
                </a:lnTo>
                <a:lnTo>
                  <a:pt x="1531035" y="2850985"/>
                </a:lnTo>
                <a:lnTo>
                  <a:pt x="1570545" y="2817444"/>
                </a:lnTo>
                <a:lnTo>
                  <a:pt x="1609445" y="2783230"/>
                </a:lnTo>
                <a:lnTo>
                  <a:pt x="1647621" y="2748292"/>
                </a:lnTo>
                <a:lnTo>
                  <a:pt x="1684959" y="2712529"/>
                </a:lnTo>
                <a:lnTo>
                  <a:pt x="1721358" y="2675877"/>
                </a:lnTo>
                <a:lnTo>
                  <a:pt x="1756714" y="2638247"/>
                </a:lnTo>
                <a:lnTo>
                  <a:pt x="1790890" y="2599575"/>
                </a:lnTo>
                <a:lnTo>
                  <a:pt x="1823796" y="2559774"/>
                </a:lnTo>
                <a:lnTo>
                  <a:pt x="1855317" y="2518778"/>
                </a:lnTo>
                <a:lnTo>
                  <a:pt x="1885327" y="2476500"/>
                </a:lnTo>
                <a:lnTo>
                  <a:pt x="1913737" y="2432862"/>
                </a:lnTo>
                <a:lnTo>
                  <a:pt x="1941258" y="2388209"/>
                </a:lnTo>
                <a:lnTo>
                  <a:pt x="1967979" y="2343569"/>
                </a:lnTo>
                <a:lnTo>
                  <a:pt x="1993950" y="2298954"/>
                </a:lnTo>
                <a:lnTo>
                  <a:pt x="2019173" y="2254339"/>
                </a:lnTo>
                <a:lnTo>
                  <a:pt x="2043696" y="2209723"/>
                </a:lnTo>
                <a:lnTo>
                  <a:pt x="2067560" y="2165096"/>
                </a:lnTo>
                <a:lnTo>
                  <a:pt x="2090788" y="2120455"/>
                </a:lnTo>
                <a:lnTo>
                  <a:pt x="2113407" y="2075789"/>
                </a:lnTo>
                <a:lnTo>
                  <a:pt x="2135454" y="2031085"/>
                </a:lnTo>
                <a:lnTo>
                  <a:pt x="2156955" y="1986343"/>
                </a:lnTo>
                <a:lnTo>
                  <a:pt x="2177948" y="1941550"/>
                </a:lnTo>
                <a:lnTo>
                  <a:pt x="2198471" y="1896706"/>
                </a:lnTo>
                <a:lnTo>
                  <a:pt x="2218537" y="1851799"/>
                </a:lnTo>
                <a:lnTo>
                  <a:pt x="2238197" y="1806829"/>
                </a:lnTo>
                <a:lnTo>
                  <a:pt x="2257463" y="1761782"/>
                </a:lnTo>
                <a:lnTo>
                  <a:pt x="2276386" y="1716646"/>
                </a:lnTo>
                <a:lnTo>
                  <a:pt x="2294991" y="1671408"/>
                </a:lnTo>
                <a:lnTo>
                  <a:pt x="2313305" y="1626082"/>
                </a:lnTo>
                <a:lnTo>
                  <a:pt x="2331364" y="1580642"/>
                </a:lnTo>
                <a:lnTo>
                  <a:pt x="2349195" y="1535099"/>
                </a:lnTo>
                <a:lnTo>
                  <a:pt x="2366835" y="1489430"/>
                </a:lnTo>
                <a:lnTo>
                  <a:pt x="2384323" y="1443621"/>
                </a:lnTo>
                <a:lnTo>
                  <a:pt x="2401671" y="1397685"/>
                </a:lnTo>
                <a:lnTo>
                  <a:pt x="2418918" y="1351597"/>
                </a:lnTo>
                <a:lnTo>
                  <a:pt x="2436101" y="1305369"/>
                </a:lnTo>
                <a:lnTo>
                  <a:pt x="2453259" y="1258976"/>
                </a:lnTo>
                <a:lnTo>
                  <a:pt x="2487574" y="1165682"/>
                </a:lnTo>
                <a:lnTo>
                  <a:pt x="2522486" y="1070419"/>
                </a:lnTo>
                <a:lnTo>
                  <a:pt x="2540216" y="1022311"/>
                </a:lnTo>
                <a:lnTo>
                  <a:pt x="2558173" y="973950"/>
                </a:lnTo>
                <a:lnTo>
                  <a:pt x="2576360" y="925347"/>
                </a:lnTo>
                <a:lnTo>
                  <a:pt x="2594787" y="876554"/>
                </a:lnTo>
                <a:lnTo>
                  <a:pt x="2613482" y="827595"/>
                </a:lnTo>
                <a:lnTo>
                  <a:pt x="2632468" y="778522"/>
                </a:lnTo>
                <a:lnTo>
                  <a:pt x="2651747" y="729361"/>
                </a:lnTo>
                <a:lnTo>
                  <a:pt x="2666974" y="688517"/>
                </a:lnTo>
                <a:lnTo>
                  <a:pt x="2681160" y="645998"/>
                </a:lnTo>
                <a:lnTo>
                  <a:pt x="2694584" y="601916"/>
                </a:lnTo>
                <a:lnTo>
                  <a:pt x="2707538" y="556399"/>
                </a:lnTo>
                <a:lnTo>
                  <a:pt x="2720276" y="509562"/>
                </a:lnTo>
                <a:lnTo>
                  <a:pt x="2733103" y="461530"/>
                </a:lnTo>
                <a:lnTo>
                  <a:pt x="2747251" y="409016"/>
                </a:lnTo>
                <a:lnTo>
                  <a:pt x="2761742" y="356654"/>
                </a:lnTo>
                <a:lnTo>
                  <a:pt x="2776778" y="305066"/>
                </a:lnTo>
                <a:lnTo>
                  <a:pt x="2792590" y="254876"/>
                </a:lnTo>
                <a:lnTo>
                  <a:pt x="2809392" y="206717"/>
                </a:lnTo>
                <a:lnTo>
                  <a:pt x="2827363" y="161213"/>
                </a:lnTo>
                <a:lnTo>
                  <a:pt x="2846743" y="118973"/>
                </a:lnTo>
                <a:lnTo>
                  <a:pt x="2867736" y="80645"/>
                </a:lnTo>
                <a:lnTo>
                  <a:pt x="2892729" y="43815"/>
                </a:lnTo>
                <a:lnTo>
                  <a:pt x="2922867" y="6400"/>
                </a:lnTo>
                <a:lnTo>
                  <a:pt x="2928658" y="12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17013942" y="0"/>
            <a:ext cx="1274445" cy="4084320"/>
          </a:xfrm>
          <a:custGeom>
            <a:avLst/>
            <a:gdLst/>
            <a:ahLst/>
            <a:cxnLst/>
            <a:rect l="l" t="t" r="r" b="b"/>
            <a:pathLst>
              <a:path w="1274444" h="4084320">
                <a:moveTo>
                  <a:pt x="622277" y="0"/>
                </a:moveTo>
                <a:lnTo>
                  <a:pt x="537565" y="0"/>
                </a:lnTo>
                <a:lnTo>
                  <a:pt x="538479" y="32696"/>
                </a:lnTo>
                <a:lnTo>
                  <a:pt x="538580" y="36299"/>
                </a:lnTo>
                <a:lnTo>
                  <a:pt x="538432" y="80898"/>
                </a:lnTo>
                <a:lnTo>
                  <a:pt x="538427" y="82444"/>
                </a:lnTo>
                <a:lnTo>
                  <a:pt x="536897" y="128967"/>
                </a:lnTo>
                <a:lnTo>
                  <a:pt x="534048" y="175839"/>
                </a:lnTo>
                <a:lnTo>
                  <a:pt x="529937" y="223033"/>
                </a:lnTo>
                <a:lnTo>
                  <a:pt x="524618" y="270518"/>
                </a:lnTo>
                <a:lnTo>
                  <a:pt x="518150" y="318266"/>
                </a:lnTo>
                <a:lnTo>
                  <a:pt x="510588" y="366248"/>
                </a:lnTo>
                <a:lnTo>
                  <a:pt x="501989" y="414434"/>
                </a:lnTo>
                <a:lnTo>
                  <a:pt x="492409" y="462797"/>
                </a:lnTo>
                <a:lnTo>
                  <a:pt x="481905" y="511307"/>
                </a:lnTo>
                <a:lnTo>
                  <a:pt x="470533" y="559934"/>
                </a:lnTo>
                <a:lnTo>
                  <a:pt x="458350" y="608651"/>
                </a:lnTo>
                <a:lnTo>
                  <a:pt x="445412" y="657428"/>
                </a:lnTo>
                <a:lnTo>
                  <a:pt x="431775" y="706236"/>
                </a:lnTo>
                <a:lnTo>
                  <a:pt x="417496" y="755046"/>
                </a:lnTo>
                <a:lnTo>
                  <a:pt x="402632" y="803829"/>
                </a:lnTo>
                <a:lnTo>
                  <a:pt x="387238" y="852557"/>
                </a:lnTo>
                <a:lnTo>
                  <a:pt x="371372" y="901200"/>
                </a:lnTo>
                <a:lnTo>
                  <a:pt x="355089" y="949729"/>
                </a:lnTo>
                <a:lnTo>
                  <a:pt x="338447" y="998116"/>
                </a:lnTo>
                <a:lnTo>
                  <a:pt x="321501" y="1046331"/>
                </a:lnTo>
                <a:lnTo>
                  <a:pt x="304309" y="1094346"/>
                </a:lnTo>
                <a:lnTo>
                  <a:pt x="286925" y="1142132"/>
                </a:lnTo>
                <a:lnTo>
                  <a:pt x="269408" y="1189659"/>
                </a:lnTo>
                <a:lnTo>
                  <a:pt x="251813" y="1236898"/>
                </a:lnTo>
                <a:lnTo>
                  <a:pt x="234197" y="1283821"/>
                </a:lnTo>
                <a:lnTo>
                  <a:pt x="199127" y="1376603"/>
                </a:lnTo>
                <a:lnTo>
                  <a:pt x="161809" y="1475705"/>
                </a:lnTo>
                <a:lnTo>
                  <a:pt x="143625" y="1524265"/>
                </a:lnTo>
                <a:lnTo>
                  <a:pt x="125848" y="1572175"/>
                </a:lnTo>
                <a:lnTo>
                  <a:pt x="108548" y="1619444"/>
                </a:lnTo>
                <a:lnTo>
                  <a:pt x="91792" y="1666080"/>
                </a:lnTo>
                <a:lnTo>
                  <a:pt x="75650" y="1712093"/>
                </a:lnTo>
                <a:lnTo>
                  <a:pt x="60189" y="1757489"/>
                </a:lnTo>
                <a:lnTo>
                  <a:pt x="42140" y="1815205"/>
                </a:lnTo>
                <a:lnTo>
                  <a:pt x="27453" y="1871133"/>
                </a:lnTo>
                <a:lnTo>
                  <a:pt x="16013" y="1925356"/>
                </a:lnTo>
                <a:lnTo>
                  <a:pt x="7702" y="1977958"/>
                </a:lnTo>
                <a:lnTo>
                  <a:pt x="2403" y="2029023"/>
                </a:lnTo>
                <a:lnTo>
                  <a:pt x="0" y="2078634"/>
                </a:lnTo>
                <a:lnTo>
                  <a:pt x="375" y="2126876"/>
                </a:lnTo>
                <a:lnTo>
                  <a:pt x="3412" y="2173833"/>
                </a:lnTo>
                <a:lnTo>
                  <a:pt x="8994" y="2219587"/>
                </a:lnTo>
                <a:lnTo>
                  <a:pt x="17004" y="2264224"/>
                </a:lnTo>
                <a:lnTo>
                  <a:pt x="27326" y="2307826"/>
                </a:lnTo>
                <a:lnTo>
                  <a:pt x="39842" y="2350478"/>
                </a:lnTo>
                <a:lnTo>
                  <a:pt x="54436" y="2392264"/>
                </a:lnTo>
                <a:lnTo>
                  <a:pt x="70990" y="2433267"/>
                </a:lnTo>
                <a:lnTo>
                  <a:pt x="89389" y="2473571"/>
                </a:lnTo>
                <a:lnTo>
                  <a:pt x="109514" y="2513260"/>
                </a:lnTo>
                <a:lnTo>
                  <a:pt x="131250" y="2552418"/>
                </a:lnTo>
                <a:lnTo>
                  <a:pt x="154480" y="2591129"/>
                </a:lnTo>
                <a:lnTo>
                  <a:pt x="179086" y="2629476"/>
                </a:lnTo>
                <a:lnTo>
                  <a:pt x="204951" y="2667544"/>
                </a:lnTo>
                <a:lnTo>
                  <a:pt x="231960" y="2705416"/>
                </a:lnTo>
                <a:lnTo>
                  <a:pt x="259995" y="2743176"/>
                </a:lnTo>
                <a:lnTo>
                  <a:pt x="288939" y="2780907"/>
                </a:lnTo>
                <a:lnTo>
                  <a:pt x="318675" y="2818695"/>
                </a:lnTo>
                <a:lnTo>
                  <a:pt x="349088" y="2856622"/>
                </a:lnTo>
                <a:lnTo>
                  <a:pt x="380058" y="2894772"/>
                </a:lnTo>
                <a:lnTo>
                  <a:pt x="471135" y="3005815"/>
                </a:lnTo>
                <a:lnTo>
                  <a:pt x="501208" y="3042989"/>
                </a:lnTo>
                <a:lnTo>
                  <a:pt x="531359" y="3080870"/>
                </a:lnTo>
                <a:lnTo>
                  <a:pt x="561525" y="3119544"/>
                </a:lnTo>
                <a:lnTo>
                  <a:pt x="591645" y="3159100"/>
                </a:lnTo>
                <a:lnTo>
                  <a:pt x="711011" y="3320515"/>
                </a:lnTo>
                <a:lnTo>
                  <a:pt x="860035" y="3519296"/>
                </a:lnTo>
                <a:lnTo>
                  <a:pt x="983888" y="3685324"/>
                </a:lnTo>
                <a:lnTo>
                  <a:pt x="1105729" y="3850214"/>
                </a:lnTo>
                <a:lnTo>
                  <a:pt x="1165786" y="3932570"/>
                </a:lnTo>
                <a:lnTo>
                  <a:pt x="1225210" y="4015045"/>
                </a:lnTo>
                <a:lnTo>
                  <a:pt x="1254671" y="4056370"/>
                </a:lnTo>
                <a:lnTo>
                  <a:pt x="1274106" y="4083846"/>
                </a:lnTo>
                <a:lnTo>
                  <a:pt x="1274106" y="3933971"/>
                </a:lnTo>
                <a:lnTo>
                  <a:pt x="1224795" y="3865759"/>
                </a:lnTo>
                <a:lnTo>
                  <a:pt x="1136321" y="3744965"/>
                </a:lnTo>
                <a:lnTo>
                  <a:pt x="925567" y="3461702"/>
                </a:lnTo>
                <a:lnTo>
                  <a:pt x="836493" y="3342838"/>
                </a:lnTo>
                <a:lnTo>
                  <a:pt x="747688" y="3222759"/>
                </a:lnTo>
                <a:lnTo>
                  <a:pt x="688712" y="3142030"/>
                </a:lnTo>
                <a:lnTo>
                  <a:pt x="657857" y="3100925"/>
                </a:lnTo>
                <a:lnTo>
                  <a:pt x="627040" y="3060855"/>
                </a:lnTo>
                <a:lnTo>
                  <a:pt x="596299" y="3021704"/>
                </a:lnTo>
                <a:lnTo>
                  <a:pt x="565671" y="2983360"/>
                </a:lnTo>
                <a:lnTo>
                  <a:pt x="535194" y="2945708"/>
                </a:lnTo>
                <a:lnTo>
                  <a:pt x="407399" y="2789247"/>
                </a:lnTo>
                <a:lnTo>
                  <a:pt x="375106" y="2748959"/>
                </a:lnTo>
                <a:lnTo>
                  <a:pt x="343913" y="2709242"/>
                </a:lnTo>
                <a:lnTo>
                  <a:pt x="313932" y="2669972"/>
                </a:lnTo>
                <a:lnTo>
                  <a:pt x="285273" y="2631027"/>
                </a:lnTo>
                <a:lnTo>
                  <a:pt x="258046" y="2592284"/>
                </a:lnTo>
                <a:lnTo>
                  <a:pt x="232364" y="2553620"/>
                </a:lnTo>
                <a:lnTo>
                  <a:pt x="208335" y="2514911"/>
                </a:lnTo>
                <a:lnTo>
                  <a:pt x="186073" y="2476035"/>
                </a:lnTo>
                <a:lnTo>
                  <a:pt x="165686" y="2436869"/>
                </a:lnTo>
                <a:lnTo>
                  <a:pt x="147286" y="2397289"/>
                </a:lnTo>
                <a:lnTo>
                  <a:pt x="130984" y="2357173"/>
                </a:lnTo>
                <a:lnTo>
                  <a:pt x="116890" y="2316398"/>
                </a:lnTo>
                <a:lnTo>
                  <a:pt x="105116" y="2274840"/>
                </a:lnTo>
                <a:lnTo>
                  <a:pt x="95771" y="2232377"/>
                </a:lnTo>
                <a:lnTo>
                  <a:pt x="88968" y="2188885"/>
                </a:lnTo>
                <a:lnTo>
                  <a:pt x="84816" y="2144242"/>
                </a:lnTo>
                <a:lnTo>
                  <a:pt x="83427" y="2098324"/>
                </a:lnTo>
                <a:lnTo>
                  <a:pt x="84911" y="2051008"/>
                </a:lnTo>
                <a:lnTo>
                  <a:pt x="89380" y="2002172"/>
                </a:lnTo>
                <a:lnTo>
                  <a:pt x="96943" y="1951693"/>
                </a:lnTo>
                <a:lnTo>
                  <a:pt x="107712" y="1899447"/>
                </a:lnTo>
                <a:lnTo>
                  <a:pt x="121797" y="1845311"/>
                </a:lnTo>
                <a:lnTo>
                  <a:pt x="139310" y="1789163"/>
                </a:lnTo>
                <a:lnTo>
                  <a:pt x="154780" y="1744276"/>
                </a:lnTo>
                <a:lnTo>
                  <a:pt x="170868" y="1698714"/>
                </a:lnTo>
                <a:lnTo>
                  <a:pt x="187524" y="1652476"/>
                </a:lnTo>
                <a:lnTo>
                  <a:pt x="204699" y="1605562"/>
                </a:lnTo>
                <a:lnTo>
                  <a:pt x="222345" y="1557973"/>
                </a:lnTo>
                <a:lnTo>
                  <a:pt x="240412" y="1509710"/>
                </a:lnTo>
                <a:lnTo>
                  <a:pt x="277613" y="1411160"/>
                </a:lnTo>
                <a:lnTo>
                  <a:pt x="313404" y="1316610"/>
                </a:lnTo>
                <a:lnTo>
                  <a:pt x="331385" y="1268769"/>
                </a:lnTo>
                <a:lnTo>
                  <a:pt x="349346" y="1220588"/>
                </a:lnTo>
                <a:lnTo>
                  <a:pt x="367229" y="1172092"/>
                </a:lnTo>
                <a:lnTo>
                  <a:pt x="384975" y="1123311"/>
                </a:lnTo>
                <a:lnTo>
                  <a:pt x="402526" y="1074270"/>
                </a:lnTo>
                <a:lnTo>
                  <a:pt x="419825" y="1024997"/>
                </a:lnTo>
                <a:lnTo>
                  <a:pt x="436814" y="975519"/>
                </a:lnTo>
                <a:lnTo>
                  <a:pt x="453433" y="925863"/>
                </a:lnTo>
                <a:lnTo>
                  <a:pt x="469625" y="876057"/>
                </a:lnTo>
                <a:lnTo>
                  <a:pt x="485332" y="826128"/>
                </a:lnTo>
                <a:lnTo>
                  <a:pt x="500496" y="776103"/>
                </a:lnTo>
                <a:lnTo>
                  <a:pt x="515059" y="726009"/>
                </a:lnTo>
                <a:lnTo>
                  <a:pt x="528962" y="675873"/>
                </a:lnTo>
                <a:lnTo>
                  <a:pt x="542148" y="625723"/>
                </a:lnTo>
                <a:lnTo>
                  <a:pt x="554558" y="575585"/>
                </a:lnTo>
                <a:lnTo>
                  <a:pt x="566134" y="525488"/>
                </a:lnTo>
                <a:lnTo>
                  <a:pt x="576818" y="475457"/>
                </a:lnTo>
                <a:lnTo>
                  <a:pt x="586552" y="425521"/>
                </a:lnTo>
                <a:lnTo>
                  <a:pt x="595279" y="375707"/>
                </a:lnTo>
                <a:lnTo>
                  <a:pt x="602939" y="326042"/>
                </a:lnTo>
                <a:lnTo>
                  <a:pt x="609474" y="276552"/>
                </a:lnTo>
                <a:lnTo>
                  <a:pt x="614828" y="227266"/>
                </a:lnTo>
                <a:lnTo>
                  <a:pt x="618940" y="178210"/>
                </a:lnTo>
                <a:lnTo>
                  <a:pt x="621754" y="129411"/>
                </a:lnTo>
                <a:lnTo>
                  <a:pt x="623165" y="82444"/>
                </a:lnTo>
                <a:lnTo>
                  <a:pt x="623254" y="32696"/>
                </a:lnTo>
                <a:lnTo>
                  <a:pt x="622277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61350" y="2850172"/>
            <a:ext cx="14795500" cy="2357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rgbClr val="393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71848" y="5529398"/>
            <a:ext cx="15294610" cy="1669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393E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93E4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rgbClr val="393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393E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93E4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rgbClr val="393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93E4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139825" cy="3806190"/>
          </a:xfrm>
          <a:custGeom>
            <a:avLst/>
            <a:gdLst/>
            <a:ahLst/>
            <a:cxnLst/>
            <a:rect l="l" t="t" r="r" b="b"/>
            <a:pathLst>
              <a:path w="1139825" h="3806190">
                <a:moveTo>
                  <a:pt x="975699" y="0"/>
                </a:moveTo>
                <a:lnTo>
                  <a:pt x="914049" y="0"/>
                </a:lnTo>
                <a:lnTo>
                  <a:pt x="911225" y="10958"/>
                </a:lnTo>
                <a:lnTo>
                  <a:pt x="898948" y="61366"/>
                </a:lnTo>
                <a:lnTo>
                  <a:pt x="887011" y="111594"/>
                </a:lnTo>
                <a:lnTo>
                  <a:pt x="876111" y="157929"/>
                </a:lnTo>
                <a:lnTo>
                  <a:pt x="864851" y="204583"/>
                </a:lnTo>
                <a:lnTo>
                  <a:pt x="852991" y="251277"/>
                </a:lnTo>
                <a:lnTo>
                  <a:pt x="840292" y="297730"/>
                </a:lnTo>
                <a:lnTo>
                  <a:pt x="826514" y="343664"/>
                </a:lnTo>
                <a:lnTo>
                  <a:pt x="811415" y="388797"/>
                </a:lnTo>
                <a:lnTo>
                  <a:pt x="806025" y="403361"/>
                </a:lnTo>
                <a:lnTo>
                  <a:pt x="800703" y="417861"/>
                </a:lnTo>
                <a:lnTo>
                  <a:pt x="795518" y="432228"/>
                </a:lnTo>
                <a:lnTo>
                  <a:pt x="790535" y="446392"/>
                </a:lnTo>
                <a:lnTo>
                  <a:pt x="774223" y="491064"/>
                </a:lnTo>
                <a:lnTo>
                  <a:pt x="758339" y="536305"/>
                </a:lnTo>
                <a:lnTo>
                  <a:pt x="743400" y="582240"/>
                </a:lnTo>
                <a:lnTo>
                  <a:pt x="729922" y="628994"/>
                </a:lnTo>
                <a:lnTo>
                  <a:pt x="718421" y="676692"/>
                </a:lnTo>
                <a:lnTo>
                  <a:pt x="709413" y="725460"/>
                </a:lnTo>
                <a:lnTo>
                  <a:pt x="703416" y="775423"/>
                </a:lnTo>
                <a:lnTo>
                  <a:pt x="700660" y="821816"/>
                </a:lnTo>
                <a:lnTo>
                  <a:pt x="700293" y="868721"/>
                </a:lnTo>
                <a:lnTo>
                  <a:pt x="702176" y="916080"/>
                </a:lnTo>
                <a:lnTo>
                  <a:pt x="706169" y="963833"/>
                </a:lnTo>
                <a:lnTo>
                  <a:pt x="712134" y="1011920"/>
                </a:lnTo>
                <a:lnTo>
                  <a:pt x="719933" y="1060283"/>
                </a:lnTo>
                <a:lnTo>
                  <a:pt x="729426" y="1108862"/>
                </a:lnTo>
                <a:lnTo>
                  <a:pt x="740475" y="1157597"/>
                </a:lnTo>
                <a:lnTo>
                  <a:pt x="752941" y="1206429"/>
                </a:lnTo>
                <a:lnTo>
                  <a:pt x="766685" y="1255299"/>
                </a:lnTo>
                <a:lnTo>
                  <a:pt x="781568" y="1304147"/>
                </a:lnTo>
                <a:lnTo>
                  <a:pt x="797452" y="1352914"/>
                </a:lnTo>
                <a:lnTo>
                  <a:pt x="814198" y="1401541"/>
                </a:lnTo>
                <a:lnTo>
                  <a:pt x="831667" y="1449968"/>
                </a:lnTo>
                <a:lnTo>
                  <a:pt x="849720" y="1498135"/>
                </a:lnTo>
                <a:lnTo>
                  <a:pt x="868218" y="1545984"/>
                </a:lnTo>
                <a:lnTo>
                  <a:pt x="887024" y="1593454"/>
                </a:lnTo>
                <a:lnTo>
                  <a:pt x="905997" y="1640487"/>
                </a:lnTo>
                <a:lnTo>
                  <a:pt x="925000" y="1687023"/>
                </a:lnTo>
                <a:lnTo>
                  <a:pt x="943893" y="1733003"/>
                </a:lnTo>
                <a:lnTo>
                  <a:pt x="965128" y="1784318"/>
                </a:lnTo>
                <a:lnTo>
                  <a:pt x="985569" y="1834562"/>
                </a:lnTo>
                <a:lnTo>
                  <a:pt x="1005111" y="1883700"/>
                </a:lnTo>
                <a:lnTo>
                  <a:pt x="1023652" y="1931698"/>
                </a:lnTo>
                <a:lnTo>
                  <a:pt x="1041087" y="1978520"/>
                </a:lnTo>
                <a:lnTo>
                  <a:pt x="1058498" y="2031695"/>
                </a:lnTo>
                <a:lnTo>
                  <a:pt x="1070748" y="2082121"/>
                </a:lnTo>
                <a:lnTo>
                  <a:pt x="1078086" y="2130052"/>
                </a:lnTo>
                <a:lnTo>
                  <a:pt x="1080762" y="2175744"/>
                </a:lnTo>
                <a:lnTo>
                  <a:pt x="1079026" y="2219450"/>
                </a:lnTo>
                <a:lnTo>
                  <a:pt x="1073127" y="2261427"/>
                </a:lnTo>
                <a:lnTo>
                  <a:pt x="1063413" y="2301525"/>
                </a:lnTo>
                <a:lnTo>
                  <a:pt x="1049841" y="2341213"/>
                </a:lnTo>
                <a:lnTo>
                  <a:pt x="1032952" y="2379532"/>
                </a:lnTo>
                <a:lnTo>
                  <a:pt x="1012901" y="2417141"/>
                </a:lnTo>
                <a:lnTo>
                  <a:pt x="989935" y="2454295"/>
                </a:lnTo>
                <a:lnTo>
                  <a:pt x="964305" y="2491250"/>
                </a:lnTo>
                <a:lnTo>
                  <a:pt x="936260" y="2528261"/>
                </a:lnTo>
                <a:lnTo>
                  <a:pt x="906051" y="2565582"/>
                </a:lnTo>
                <a:lnTo>
                  <a:pt x="873927" y="2603469"/>
                </a:lnTo>
                <a:lnTo>
                  <a:pt x="840137" y="2642177"/>
                </a:lnTo>
                <a:lnTo>
                  <a:pt x="804932" y="2681960"/>
                </a:lnTo>
                <a:lnTo>
                  <a:pt x="775044" y="2715434"/>
                </a:lnTo>
                <a:lnTo>
                  <a:pt x="745018" y="2749495"/>
                </a:lnTo>
                <a:lnTo>
                  <a:pt x="714888" y="2784386"/>
                </a:lnTo>
                <a:lnTo>
                  <a:pt x="684689" y="2820349"/>
                </a:lnTo>
                <a:lnTo>
                  <a:pt x="654456" y="2857626"/>
                </a:lnTo>
                <a:lnTo>
                  <a:pt x="621118" y="2899448"/>
                </a:lnTo>
                <a:lnTo>
                  <a:pt x="325839" y="3265115"/>
                </a:lnTo>
                <a:lnTo>
                  <a:pt x="262687" y="3344769"/>
                </a:lnTo>
                <a:lnTo>
                  <a:pt x="231477" y="3384660"/>
                </a:lnTo>
                <a:lnTo>
                  <a:pt x="200527" y="3424641"/>
                </a:lnTo>
                <a:lnTo>
                  <a:pt x="169848" y="3464751"/>
                </a:lnTo>
                <a:lnTo>
                  <a:pt x="139454" y="3505026"/>
                </a:lnTo>
                <a:lnTo>
                  <a:pt x="109356" y="3545503"/>
                </a:lnTo>
                <a:lnTo>
                  <a:pt x="79566" y="3586219"/>
                </a:lnTo>
                <a:lnTo>
                  <a:pt x="50097" y="3627211"/>
                </a:lnTo>
                <a:lnTo>
                  <a:pt x="20960" y="3668515"/>
                </a:lnTo>
                <a:lnTo>
                  <a:pt x="0" y="3698838"/>
                </a:lnTo>
                <a:lnTo>
                  <a:pt x="0" y="3805757"/>
                </a:lnTo>
                <a:lnTo>
                  <a:pt x="14000" y="3784593"/>
                </a:lnTo>
                <a:lnTo>
                  <a:pt x="42193" y="3742940"/>
                </a:lnTo>
                <a:lnTo>
                  <a:pt x="70745" y="3701654"/>
                </a:lnTo>
                <a:lnTo>
                  <a:pt x="99645" y="3660698"/>
                </a:lnTo>
                <a:lnTo>
                  <a:pt x="128878" y="3620039"/>
                </a:lnTo>
                <a:lnTo>
                  <a:pt x="158433" y="3579641"/>
                </a:lnTo>
                <a:lnTo>
                  <a:pt x="188296" y="3539468"/>
                </a:lnTo>
                <a:lnTo>
                  <a:pt x="218455" y="3499486"/>
                </a:lnTo>
                <a:lnTo>
                  <a:pt x="248897" y="3459660"/>
                </a:lnTo>
                <a:lnTo>
                  <a:pt x="279609" y="3419954"/>
                </a:lnTo>
                <a:lnTo>
                  <a:pt x="310579" y="3380333"/>
                </a:lnTo>
                <a:lnTo>
                  <a:pt x="373239" y="3301206"/>
                </a:lnTo>
                <a:lnTo>
                  <a:pt x="533499" y="3102419"/>
                </a:lnTo>
                <a:lnTo>
                  <a:pt x="600635" y="3020000"/>
                </a:lnTo>
                <a:lnTo>
                  <a:pt x="738198" y="2849530"/>
                </a:lnTo>
                <a:lnTo>
                  <a:pt x="775413" y="2805612"/>
                </a:lnTo>
                <a:lnTo>
                  <a:pt x="812627" y="2763044"/>
                </a:lnTo>
                <a:lnTo>
                  <a:pt x="882630" y="2684248"/>
                </a:lnTo>
                <a:lnTo>
                  <a:pt x="914905" y="2647313"/>
                </a:lnTo>
                <a:lnTo>
                  <a:pt x="946116" y="2610571"/>
                </a:lnTo>
                <a:lnTo>
                  <a:pt x="975985" y="2573838"/>
                </a:lnTo>
                <a:lnTo>
                  <a:pt x="1004233" y="2536930"/>
                </a:lnTo>
                <a:lnTo>
                  <a:pt x="1030581" y="2499664"/>
                </a:lnTo>
                <a:lnTo>
                  <a:pt x="1054752" y="2461855"/>
                </a:lnTo>
                <a:lnTo>
                  <a:pt x="1076467" y="2423321"/>
                </a:lnTo>
                <a:lnTo>
                  <a:pt x="1095447" y="2383877"/>
                </a:lnTo>
                <a:lnTo>
                  <a:pt x="1111413" y="2343339"/>
                </a:lnTo>
                <a:lnTo>
                  <a:pt x="1123965" y="2301930"/>
                </a:lnTo>
                <a:lnTo>
                  <a:pt x="1124088" y="2301525"/>
                </a:lnTo>
                <a:lnTo>
                  <a:pt x="1133192" y="2258250"/>
                </a:lnTo>
                <a:lnTo>
                  <a:pt x="1138448" y="2213331"/>
                </a:lnTo>
                <a:lnTo>
                  <a:pt x="1139695" y="2166584"/>
                </a:lnTo>
                <a:lnTo>
                  <a:pt x="1136298" y="2117825"/>
                </a:lnTo>
                <a:lnTo>
                  <a:pt x="1128336" y="2066871"/>
                </a:lnTo>
                <a:lnTo>
                  <a:pt x="1115411" y="2013537"/>
                </a:lnTo>
                <a:lnTo>
                  <a:pt x="1097245" y="1957641"/>
                </a:lnTo>
                <a:lnTo>
                  <a:pt x="1079390" y="1910392"/>
                </a:lnTo>
                <a:lnTo>
                  <a:pt x="1060498" y="1862003"/>
                </a:lnTo>
                <a:lnTo>
                  <a:pt x="1040742" y="1812545"/>
                </a:lnTo>
                <a:lnTo>
                  <a:pt x="1020295" y="1762084"/>
                </a:lnTo>
                <a:lnTo>
                  <a:pt x="979893" y="1663195"/>
                </a:lnTo>
                <a:lnTo>
                  <a:pt x="960337" y="1615117"/>
                </a:lnTo>
                <a:lnTo>
                  <a:pt x="940822" y="1566529"/>
                </a:lnTo>
                <a:lnTo>
                  <a:pt x="921503" y="1517506"/>
                </a:lnTo>
                <a:lnTo>
                  <a:pt x="902539" y="1468122"/>
                </a:lnTo>
                <a:lnTo>
                  <a:pt x="884087" y="1418451"/>
                </a:lnTo>
                <a:lnTo>
                  <a:pt x="866305" y="1368568"/>
                </a:lnTo>
                <a:lnTo>
                  <a:pt x="849350" y="1318547"/>
                </a:lnTo>
                <a:lnTo>
                  <a:pt x="833379" y="1268463"/>
                </a:lnTo>
                <a:lnTo>
                  <a:pt x="818550" y="1218389"/>
                </a:lnTo>
                <a:lnTo>
                  <a:pt x="805021" y="1168400"/>
                </a:lnTo>
                <a:lnTo>
                  <a:pt x="792948" y="1118571"/>
                </a:lnTo>
                <a:lnTo>
                  <a:pt x="782489" y="1068975"/>
                </a:lnTo>
                <a:lnTo>
                  <a:pt x="773803" y="1019686"/>
                </a:lnTo>
                <a:lnTo>
                  <a:pt x="767045" y="970781"/>
                </a:lnTo>
                <a:lnTo>
                  <a:pt x="762374" y="922331"/>
                </a:lnTo>
                <a:lnTo>
                  <a:pt x="759947" y="874413"/>
                </a:lnTo>
                <a:lnTo>
                  <a:pt x="759922" y="827099"/>
                </a:lnTo>
                <a:lnTo>
                  <a:pt x="762455" y="780465"/>
                </a:lnTo>
                <a:lnTo>
                  <a:pt x="769244" y="726014"/>
                </a:lnTo>
                <a:lnTo>
                  <a:pt x="779814" y="673184"/>
                </a:lnTo>
                <a:lnTo>
                  <a:pt x="793503" y="621434"/>
                </a:lnTo>
                <a:lnTo>
                  <a:pt x="809653" y="570226"/>
                </a:lnTo>
                <a:lnTo>
                  <a:pt x="827603" y="519018"/>
                </a:lnTo>
                <a:lnTo>
                  <a:pt x="852081" y="452688"/>
                </a:lnTo>
                <a:lnTo>
                  <a:pt x="857402" y="438107"/>
                </a:lnTo>
                <a:lnTo>
                  <a:pt x="883283" y="362241"/>
                </a:lnTo>
                <a:lnTo>
                  <a:pt x="897492" y="315088"/>
                </a:lnTo>
                <a:lnTo>
                  <a:pt x="910502" y="267655"/>
                </a:lnTo>
                <a:lnTo>
                  <a:pt x="922611" y="220101"/>
                </a:lnTo>
                <a:lnTo>
                  <a:pt x="934121" y="172587"/>
                </a:lnTo>
                <a:lnTo>
                  <a:pt x="945330" y="125272"/>
                </a:lnTo>
                <a:lnTo>
                  <a:pt x="957206" y="74577"/>
                </a:lnTo>
                <a:lnTo>
                  <a:pt x="969303" y="24741"/>
                </a:lnTo>
                <a:lnTo>
                  <a:pt x="975699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15205329" y="12"/>
            <a:ext cx="3082925" cy="3717925"/>
          </a:xfrm>
          <a:custGeom>
            <a:avLst/>
            <a:gdLst/>
            <a:ahLst/>
            <a:cxnLst/>
            <a:rect l="l" t="t" r="r" b="b"/>
            <a:pathLst>
              <a:path w="3082925" h="3717925">
                <a:moveTo>
                  <a:pt x="3082607" y="1089888"/>
                </a:moveTo>
                <a:lnTo>
                  <a:pt x="3045396" y="1101877"/>
                </a:lnTo>
                <a:lnTo>
                  <a:pt x="2898394" y="1152271"/>
                </a:lnTo>
                <a:lnTo>
                  <a:pt x="2845676" y="1170063"/>
                </a:lnTo>
                <a:lnTo>
                  <a:pt x="2793034" y="1186700"/>
                </a:lnTo>
                <a:lnTo>
                  <a:pt x="2740825" y="1201534"/>
                </a:lnTo>
                <a:lnTo>
                  <a:pt x="2689377" y="1213929"/>
                </a:lnTo>
                <a:lnTo>
                  <a:pt x="2639047" y="1223251"/>
                </a:lnTo>
                <a:lnTo>
                  <a:pt x="2597327" y="1228496"/>
                </a:lnTo>
                <a:lnTo>
                  <a:pt x="2556281" y="1232331"/>
                </a:lnTo>
                <a:lnTo>
                  <a:pt x="2515755" y="1234694"/>
                </a:lnTo>
                <a:lnTo>
                  <a:pt x="2475598" y="1235494"/>
                </a:lnTo>
                <a:lnTo>
                  <a:pt x="2428760" y="1234490"/>
                </a:lnTo>
                <a:lnTo>
                  <a:pt x="2382304" y="1231544"/>
                </a:lnTo>
                <a:lnTo>
                  <a:pt x="2336190" y="1226731"/>
                </a:lnTo>
                <a:lnTo>
                  <a:pt x="2290356" y="1220127"/>
                </a:lnTo>
                <a:lnTo>
                  <a:pt x="2244737" y="1211808"/>
                </a:lnTo>
                <a:lnTo>
                  <a:pt x="2199271" y="1201851"/>
                </a:lnTo>
                <a:lnTo>
                  <a:pt x="2153894" y="1190332"/>
                </a:lnTo>
                <a:lnTo>
                  <a:pt x="2108568" y="1177328"/>
                </a:lnTo>
                <a:lnTo>
                  <a:pt x="2063470" y="1163002"/>
                </a:lnTo>
                <a:lnTo>
                  <a:pt x="2017763" y="1147178"/>
                </a:lnTo>
                <a:lnTo>
                  <a:pt x="1972183" y="1130185"/>
                </a:lnTo>
                <a:lnTo>
                  <a:pt x="1926386" y="1112012"/>
                </a:lnTo>
                <a:lnTo>
                  <a:pt x="1880336" y="1092733"/>
                </a:lnTo>
                <a:lnTo>
                  <a:pt x="1833956" y="1072438"/>
                </a:lnTo>
                <a:lnTo>
                  <a:pt x="1787194" y="1051191"/>
                </a:lnTo>
                <a:lnTo>
                  <a:pt x="1739988" y="1029081"/>
                </a:lnTo>
                <a:lnTo>
                  <a:pt x="1644015" y="982548"/>
                </a:lnTo>
                <a:lnTo>
                  <a:pt x="1570685" y="945997"/>
                </a:lnTo>
                <a:lnTo>
                  <a:pt x="1545983" y="933983"/>
                </a:lnTo>
                <a:lnTo>
                  <a:pt x="1521015" y="922248"/>
                </a:lnTo>
                <a:lnTo>
                  <a:pt x="1495793" y="910780"/>
                </a:lnTo>
                <a:lnTo>
                  <a:pt x="1452499" y="890308"/>
                </a:lnTo>
                <a:lnTo>
                  <a:pt x="1409217" y="869416"/>
                </a:lnTo>
                <a:lnTo>
                  <a:pt x="1366202" y="847750"/>
                </a:lnTo>
                <a:lnTo>
                  <a:pt x="1323682" y="824979"/>
                </a:lnTo>
                <a:lnTo>
                  <a:pt x="1281925" y="800760"/>
                </a:lnTo>
                <a:lnTo>
                  <a:pt x="1241158" y="774750"/>
                </a:lnTo>
                <a:lnTo>
                  <a:pt x="1201648" y="746607"/>
                </a:lnTo>
                <a:lnTo>
                  <a:pt x="1163637" y="716000"/>
                </a:lnTo>
                <a:lnTo>
                  <a:pt x="1127379" y="682599"/>
                </a:lnTo>
                <a:lnTo>
                  <a:pt x="1093114" y="646036"/>
                </a:lnTo>
                <a:lnTo>
                  <a:pt x="1061085" y="605980"/>
                </a:lnTo>
                <a:lnTo>
                  <a:pt x="1031544" y="562102"/>
                </a:lnTo>
                <a:lnTo>
                  <a:pt x="1004747" y="514057"/>
                </a:lnTo>
                <a:lnTo>
                  <a:pt x="980935" y="461505"/>
                </a:lnTo>
                <a:lnTo>
                  <a:pt x="963396" y="417118"/>
                </a:lnTo>
                <a:lnTo>
                  <a:pt x="946353" y="371792"/>
                </a:lnTo>
                <a:lnTo>
                  <a:pt x="929792" y="325602"/>
                </a:lnTo>
                <a:lnTo>
                  <a:pt x="913676" y="278612"/>
                </a:lnTo>
                <a:lnTo>
                  <a:pt x="897978" y="230911"/>
                </a:lnTo>
                <a:lnTo>
                  <a:pt x="882675" y="182575"/>
                </a:lnTo>
                <a:lnTo>
                  <a:pt x="867714" y="133680"/>
                </a:lnTo>
                <a:lnTo>
                  <a:pt x="853084" y="84315"/>
                </a:lnTo>
                <a:lnTo>
                  <a:pt x="838746" y="34556"/>
                </a:lnTo>
                <a:lnTo>
                  <a:pt x="829043" y="0"/>
                </a:lnTo>
                <a:lnTo>
                  <a:pt x="772985" y="0"/>
                </a:lnTo>
                <a:lnTo>
                  <a:pt x="790295" y="62077"/>
                </a:lnTo>
                <a:lnTo>
                  <a:pt x="804773" y="112483"/>
                </a:lnTo>
                <a:lnTo>
                  <a:pt x="819581" y="162496"/>
                </a:lnTo>
                <a:lnTo>
                  <a:pt x="834732" y="212039"/>
                </a:lnTo>
                <a:lnTo>
                  <a:pt x="850277" y="261048"/>
                </a:lnTo>
                <a:lnTo>
                  <a:pt x="866228" y="309435"/>
                </a:lnTo>
                <a:lnTo>
                  <a:pt x="882637" y="357136"/>
                </a:lnTo>
                <a:lnTo>
                  <a:pt x="899515" y="404075"/>
                </a:lnTo>
                <a:lnTo>
                  <a:pt x="916901" y="450164"/>
                </a:lnTo>
                <a:lnTo>
                  <a:pt x="934834" y="495338"/>
                </a:lnTo>
                <a:lnTo>
                  <a:pt x="959078" y="549224"/>
                </a:lnTo>
                <a:lnTo>
                  <a:pt x="986129" y="598779"/>
                </a:lnTo>
                <a:lnTo>
                  <a:pt x="1015720" y="644271"/>
                </a:lnTo>
                <a:lnTo>
                  <a:pt x="1047610" y="686003"/>
                </a:lnTo>
                <a:lnTo>
                  <a:pt x="1081557" y="724230"/>
                </a:lnTo>
                <a:lnTo>
                  <a:pt x="1117295" y="759269"/>
                </a:lnTo>
                <a:lnTo>
                  <a:pt x="1154582" y="791400"/>
                </a:lnTo>
                <a:lnTo>
                  <a:pt x="1193165" y="820889"/>
                </a:lnTo>
                <a:lnTo>
                  <a:pt x="1232801" y="848042"/>
                </a:lnTo>
                <a:lnTo>
                  <a:pt x="1273225" y="873137"/>
                </a:lnTo>
                <a:lnTo>
                  <a:pt x="1314196" y="896467"/>
                </a:lnTo>
                <a:lnTo>
                  <a:pt x="1355458" y="918298"/>
                </a:lnTo>
                <a:lnTo>
                  <a:pt x="1396771" y="938923"/>
                </a:lnTo>
                <a:lnTo>
                  <a:pt x="1437881" y="958646"/>
                </a:lnTo>
                <a:lnTo>
                  <a:pt x="1528610" y="1001217"/>
                </a:lnTo>
                <a:lnTo>
                  <a:pt x="1553095" y="1013066"/>
                </a:lnTo>
                <a:lnTo>
                  <a:pt x="1626768" y="1049845"/>
                </a:lnTo>
                <a:lnTo>
                  <a:pt x="1724279" y="1097000"/>
                </a:lnTo>
                <a:lnTo>
                  <a:pt x="1772234" y="1119416"/>
                </a:lnTo>
                <a:lnTo>
                  <a:pt x="1819744" y="1140942"/>
                </a:lnTo>
                <a:lnTo>
                  <a:pt x="1866874" y="1161503"/>
                </a:lnTo>
                <a:lnTo>
                  <a:pt x="1913686" y="1181023"/>
                </a:lnTo>
                <a:lnTo>
                  <a:pt x="1960232" y="1199426"/>
                </a:lnTo>
                <a:lnTo>
                  <a:pt x="2006600" y="1216647"/>
                </a:lnTo>
                <a:lnTo>
                  <a:pt x="2052853" y="1232585"/>
                </a:lnTo>
                <a:lnTo>
                  <a:pt x="2099030" y="1247178"/>
                </a:lnTo>
                <a:lnTo>
                  <a:pt x="2145233" y="1260348"/>
                </a:lnTo>
                <a:lnTo>
                  <a:pt x="2191486" y="1272006"/>
                </a:lnTo>
                <a:lnTo>
                  <a:pt x="2237892" y="1282077"/>
                </a:lnTo>
                <a:lnTo>
                  <a:pt x="2284488" y="1290510"/>
                </a:lnTo>
                <a:lnTo>
                  <a:pt x="2331364" y="1297190"/>
                </a:lnTo>
                <a:lnTo>
                  <a:pt x="2378557" y="1302054"/>
                </a:lnTo>
                <a:lnTo>
                  <a:pt x="2426157" y="1305039"/>
                </a:lnTo>
                <a:lnTo>
                  <a:pt x="2474201" y="1306055"/>
                </a:lnTo>
                <a:lnTo>
                  <a:pt x="2516009" y="1305242"/>
                </a:lnTo>
                <a:lnTo>
                  <a:pt x="2558313" y="1302804"/>
                </a:lnTo>
                <a:lnTo>
                  <a:pt x="2601049" y="1298752"/>
                </a:lnTo>
                <a:lnTo>
                  <a:pt x="2644127" y="1293088"/>
                </a:lnTo>
                <a:lnTo>
                  <a:pt x="2688882" y="1285265"/>
                </a:lnTo>
                <a:lnTo>
                  <a:pt x="2734183" y="1275054"/>
                </a:lnTo>
                <a:lnTo>
                  <a:pt x="2779903" y="1262875"/>
                </a:lnTo>
                <a:lnTo>
                  <a:pt x="2825877" y="1249159"/>
                </a:lnTo>
                <a:lnTo>
                  <a:pt x="2868384" y="1235494"/>
                </a:lnTo>
                <a:lnTo>
                  <a:pt x="3068548" y="1167434"/>
                </a:lnTo>
                <a:lnTo>
                  <a:pt x="3082607" y="1163002"/>
                </a:lnTo>
                <a:lnTo>
                  <a:pt x="3082607" y="1089888"/>
                </a:lnTo>
                <a:close/>
              </a:path>
              <a:path w="3082925" h="3717925">
                <a:moveTo>
                  <a:pt x="3082633" y="3653320"/>
                </a:moveTo>
                <a:lnTo>
                  <a:pt x="3059620" y="3637203"/>
                </a:lnTo>
                <a:lnTo>
                  <a:pt x="2974975" y="3576586"/>
                </a:lnTo>
                <a:lnTo>
                  <a:pt x="2849181" y="3483965"/>
                </a:lnTo>
                <a:lnTo>
                  <a:pt x="2566847" y="3272447"/>
                </a:lnTo>
                <a:lnTo>
                  <a:pt x="2486190" y="3213176"/>
                </a:lnTo>
                <a:lnTo>
                  <a:pt x="2404630" y="3154502"/>
                </a:lnTo>
                <a:lnTo>
                  <a:pt x="2363508" y="3125508"/>
                </a:lnTo>
                <a:lnTo>
                  <a:pt x="2322157" y="3096831"/>
                </a:lnTo>
                <a:lnTo>
                  <a:pt x="2280577" y="3068485"/>
                </a:lnTo>
                <a:lnTo>
                  <a:pt x="2238743" y="3040557"/>
                </a:lnTo>
                <a:lnTo>
                  <a:pt x="2195538" y="3012922"/>
                </a:lnTo>
                <a:lnTo>
                  <a:pt x="2151202" y="2985833"/>
                </a:lnTo>
                <a:lnTo>
                  <a:pt x="1968195" y="2876994"/>
                </a:lnTo>
                <a:lnTo>
                  <a:pt x="1923135" y="2849308"/>
                </a:lnTo>
                <a:lnTo>
                  <a:pt x="1878596" y="2820949"/>
                </a:lnTo>
                <a:lnTo>
                  <a:pt x="1834857" y="2791764"/>
                </a:lnTo>
                <a:lnTo>
                  <a:pt x="1792198" y="2761551"/>
                </a:lnTo>
                <a:lnTo>
                  <a:pt x="1750898" y="2730144"/>
                </a:lnTo>
                <a:lnTo>
                  <a:pt x="1711210" y="2697353"/>
                </a:lnTo>
                <a:lnTo>
                  <a:pt x="1673440" y="2662999"/>
                </a:lnTo>
                <a:lnTo>
                  <a:pt x="1637842" y="2626918"/>
                </a:lnTo>
                <a:lnTo>
                  <a:pt x="1604695" y="2588907"/>
                </a:lnTo>
                <a:lnTo>
                  <a:pt x="1574279" y="2548801"/>
                </a:lnTo>
                <a:lnTo>
                  <a:pt x="1549539" y="2510396"/>
                </a:lnTo>
                <a:lnTo>
                  <a:pt x="1527048" y="2469807"/>
                </a:lnTo>
                <a:lnTo>
                  <a:pt x="1506537" y="2427351"/>
                </a:lnTo>
                <a:lnTo>
                  <a:pt x="1487728" y="2383345"/>
                </a:lnTo>
                <a:lnTo>
                  <a:pt x="1470380" y="2338120"/>
                </a:lnTo>
                <a:lnTo>
                  <a:pt x="1454200" y="2291994"/>
                </a:lnTo>
                <a:lnTo>
                  <a:pt x="1438935" y="2245271"/>
                </a:lnTo>
                <a:lnTo>
                  <a:pt x="1424317" y="2198281"/>
                </a:lnTo>
                <a:lnTo>
                  <a:pt x="1410068" y="2151354"/>
                </a:lnTo>
                <a:lnTo>
                  <a:pt x="1395222" y="2101850"/>
                </a:lnTo>
                <a:lnTo>
                  <a:pt x="1379893" y="2052281"/>
                </a:lnTo>
                <a:lnTo>
                  <a:pt x="1363814" y="2003031"/>
                </a:lnTo>
                <a:lnTo>
                  <a:pt x="1346644" y="1954504"/>
                </a:lnTo>
                <a:lnTo>
                  <a:pt x="1328089" y="1907082"/>
                </a:lnTo>
                <a:lnTo>
                  <a:pt x="1307833" y="1861197"/>
                </a:lnTo>
                <a:lnTo>
                  <a:pt x="1286408" y="1819313"/>
                </a:lnTo>
                <a:lnTo>
                  <a:pt x="1262354" y="1779333"/>
                </a:lnTo>
                <a:lnTo>
                  <a:pt x="1235964" y="1740877"/>
                </a:lnTo>
                <a:lnTo>
                  <a:pt x="1207592" y="1703603"/>
                </a:lnTo>
                <a:lnTo>
                  <a:pt x="1177518" y="1667179"/>
                </a:lnTo>
                <a:lnTo>
                  <a:pt x="1146086" y="1631251"/>
                </a:lnTo>
                <a:lnTo>
                  <a:pt x="1113599" y="1595488"/>
                </a:lnTo>
                <a:lnTo>
                  <a:pt x="1057287" y="1534579"/>
                </a:lnTo>
                <a:lnTo>
                  <a:pt x="1045718" y="1521942"/>
                </a:lnTo>
                <a:lnTo>
                  <a:pt x="998499" y="1472323"/>
                </a:lnTo>
                <a:lnTo>
                  <a:pt x="960894" y="1437297"/>
                </a:lnTo>
                <a:lnTo>
                  <a:pt x="922350" y="1403616"/>
                </a:lnTo>
                <a:lnTo>
                  <a:pt x="838987" y="1333195"/>
                </a:lnTo>
                <a:lnTo>
                  <a:pt x="795934" y="1295184"/>
                </a:lnTo>
                <a:lnTo>
                  <a:pt x="755586" y="1255953"/>
                </a:lnTo>
                <a:lnTo>
                  <a:pt x="718997" y="1214704"/>
                </a:lnTo>
                <a:lnTo>
                  <a:pt x="692607" y="1182001"/>
                </a:lnTo>
                <a:lnTo>
                  <a:pt x="666635" y="1149108"/>
                </a:lnTo>
                <a:lnTo>
                  <a:pt x="641057" y="1116215"/>
                </a:lnTo>
                <a:lnTo>
                  <a:pt x="585838" y="1044206"/>
                </a:lnTo>
                <a:lnTo>
                  <a:pt x="555193" y="1004633"/>
                </a:lnTo>
                <a:lnTo>
                  <a:pt x="523849" y="965060"/>
                </a:lnTo>
                <a:lnTo>
                  <a:pt x="491604" y="925677"/>
                </a:lnTo>
                <a:lnTo>
                  <a:pt x="458266" y="886637"/>
                </a:lnTo>
                <a:lnTo>
                  <a:pt x="423659" y="848156"/>
                </a:lnTo>
                <a:lnTo>
                  <a:pt x="394347" y="817918"/>
                </a:lnTo>
                <a:lnTo>
                  <a:pt x="326186" y="750074"/>
                </a:lnTo>
                <a:lnTo>
                  <a:pt x="290156" y="711530"/>
                </a:lnTo>
                <a:lnTo>
                  <a:pt x="258457" y="671639"/>
                </a:lnTo>
                <a:lnTo>
                  <a:pt x="233667" y="629996"/>
                </a:lnTo>
                <a:lnTo>
                  <a:pt x="216471" y="587044"/>
                </a:lnTo>
                <a:lnTo>
                  <a:pt x="203034" y="540169"/>
                </a:lnTo>
                <a:lnTo>
                  <a:pt x="192316" y="490880"/>
                </a:lnTo>
                <a:lnTo>
                  <a:pt x="183248" y="440639"/>
                </a:lnTo>
                <a:lnTo>
                  <a:pt x="177800" y="412775"/>
                </a:lnTo>
                <a:lnTo>
                  <a:pt x="166382" y="356793"/>
                </a:lnTo>
                <a:lnTo>
                  <a:pt x="147370" y="282028"/>
                </a:lnTo>
                <a:lnTo>
                  <a:pt x="134404" y="234962"/>
                </a:lnTo>
                <a:lnTo>
                  <a:pt x="120992" y="188379"/>
                </a:lnTo>
                <a:lnTo>
                  <a:pt x="106921" y="142125"/>
                </a:lnTo>
                <a:lnTo>
                  <a:pt x="91948" y="96024"/>
                </a:lnTo>
                <a:lnTo>
                  <a:pt x="75844" y="49923"/>
                </a:lnTo>
                <a:lnTo>
                  <a:pt x="58369" y="3644"/>
                </a:lnTo>
                <a:lnTo>
                  <a:pt x="56870" y="0"/>
                </a:lnTo>
                <a:lnTo>
                  <a:pt x="0" y="0"/>
                </a:lnTo>
                <a:lnTo>
                  <a:pt x="9639" y="23533"/>
                </a:lnTo>
                <a:lnTo>
                  <a:pt x="26758" y="68846"/>
                </a:lnTo>
                <a:lnTo>
                  <a:pt x="42545" y="114007"/>
                </a:lnTo>
                <a:lnTo>
                  <a:pt x="57200" y="159181"/>
                </a:lnTo>
                <a:lnTo>
                  <a:pt x="70954" y="204495"/>
                </a:lnTo>
                <a:lnTo>
                  <a:pt x="84048" y="250088"/>
                </a:lnTo>
                <a:lnTo>
                  <a:pt x="96685" y="296113"/>
                </a:lnTo>
                <a:lnTo>
                  <a:pt x="109080" y="342722"/>
                </a:lnTo>
                <a:lnTo>
                  <a:pt x="120789" y="395097"/>
                </a:lnTo>
                <a:lnTo>
                  <a:pt x="131432" y="450723"/>
                </a:lnTo>
                <a:lnTo>
                  <a:pt x="141401" y="503174"/>
                </a:lnTo>
                <a:lnTo>
                  <a:pt x="152831" y="555028"/>
                </a:lnTo>
                <a:lnTo>
                  <a:pt x="167233" y="605116"/>
                </a:lnTo>
                <a:lnTo>
                  <a:pt x="186042" y="652322"/>
                </a:lnTo>
                <a:lnTo>
                  <a:pt x="213575" y="699566"/>
                </a:lnTo>
                <a:lnTo>
                  <a:pt x="247992" y="743572"/>
                </a:lnTo>
                <a:lnTo>
                  <a:pt x="286740" y="785152"/>
                </a:lnTo>
                <a:lnTo>
                  <a:pt x="327266" y="825119"/>
                </a:lnTo>
                <a:lnTo>
                  <a:pt x="357365" y="855167"/>
                </a:lnTo>
                <a:lnTo>
                  <a:pt x="384797" y="884161"/>
                </a:lnTo>
                <a:lnTo>
                  <a:pt x="418719" y="921677"/>
                </a:lnTo>
                <a:lnTo>
                  <a:pt x="451472" y="959916"/>
                </a:lnTo>
                <a:lnTo>
                  <a:pt x="483247" y="998626"/>
                </a:lnTo>
                <a:lnTo>
                  <a:pt x="514172" y="1037590"/>
                </a:lnTo>
                <a:lnTo>
                  <a:pt x="544423" y="1076553"/>
                </a:lnTo>
                <a:lnTo>
                  <a:pt x="574154" y="1115275"/>
                </a:lnTo>
                <a:lnTo>
                  <a:pt x="625500" y="1181519"/>
                </a:lnTo>
                <a:lnTo>
                  <a:pt x="651522" y="1214704"/>
                </a:lnTo>
                <a:lnTo>
                  <a:pt x="677786" y="1247762"/>
                </a:lnTo>
                <a:lnTo>
                  <a:pt x="709079" y="1283411"/>
                </a:lnTo>
                <a:lnTo>
                  <a:pt x="742734" y="1317205"/>
                </a:lnTo>
                <a:lnTo>
                  <a:pt x="778014" y="1349514"/>
                </a:lnTo>
                <a:lnTo>
                  <a:pt x="814222" y="1380718"/>
                </a:lnTo>
                <a:lnTo>
                  <a:pt x="850633" y="1411198"/>
                </a:lnTo>
                <a:lnTo>
                  <a:pt x="888123" y="1443240"/>
                </a:lnTo>
                <a:lnTo>
                  <a:pt x="925410" y="1475905"/>
                </a:lnTo>
                <a:lnTo>
                  <a:pt x="961504" y="1509509"/>
                </a:lnTo>
                <a:lnTo>
                  <a:pt x="995413" y="1544396"/>
                </a:lnTo>
                <a:lnTo>
                  <a:pt x="1018743" y="1569859"/>
                </a:lnTo>
                <a:lnTo>
                  <a:pt x="1030363" y="1582369"/>
                </a:lnTo>
                <a:lnTo>
                  <a:pt x="1078826" y="1634667"/>
                </a:lnTo>
                <a:lnTo>
                  <a:pt x="1114488" y="1674329"/>
                </a:lnTo>
                <a:lnTo>
                  <a:pt x="1148651" y="1714169"/>
                </a:lnTo>
                <a:lnTo>
                  <a:pt x="1180807" y="1754606"/>
                </a:lnTo>
                <a:lnTo>
                  <a:pt x="1210475" y="1796046"/>
                </a:lnTo>
                <a:lnTo>
                  <a:pt x="1237145" y="1838871"/>
                </a:lnTo>
                <a:lnTo>
                  <a:pt x="1260335" y="1883511"/>
                </a:lnTo>
                <a:lnTo>
                  <a:pt x="1279677" y="1927771"/>
                </a:lnTo>
                <a:lnTo>
                  <a:pt x="1297571" y="1973834"/>
                </a:lnTo>
                <a:lnTo>
                  <a:pt x="1314284" y="2021217"/>
                </a:lnTo>
                <a:lnTo>
                  <a:pt x="1330045" y="2069439"/>
                </a:lnTo>
                <a:lnTo>
                  <a:pt x="1345082" y="2118017"/>
                </a:lnTo>
                <a:lnTo>
                  <a:pt x="1359649" y="2166480"/>
                </a:lnTo>
                <a:lnTo>
                  <a:pt x="1374381" y="2214854"/>
                </a:lnTo>
                <a:lnTo>
                  <a:pt x="1389468" y="2263292"/>
                </a:lnTo>
                <a:lnTo>
                  <a:pt x="1405229" y="2311514"/>
                </a:lnTo>
                <a:lnTo>
                  <a:pt x="1421993" y="2359190"/>
                </a:lnTo>
                <a:lnTo>
                  <a:pt x="1440053" y="2406040"/>
                </a:lnTo>
                <a:lnTo>
                  <a:pt x="1459750" y="2451747"/>
                </a:lnTo>
                <a:lnTo>
                  <a:pt x="1481378" y="2496020"/>
                </a:lnTo>
                <a:lnTo>
                  <a:pt x="1505280" y="2538552"/>
                </a:lnTo>
                <a:lnTo>
                  <a:pt x="1531734" y="2579039"/>
                </a:lnTo>
                <a:lnTo>
                  <a:pt x="1561198" y="2618041"/>
                </a:lnTo>
                <a:lnTo>
                  <a:pt x="1592922" y="2655074"/>
                </a:lnTo>
                <a:lnTo>
                  <a:pt x="1626717" y="2690291"/>
                </a:lnTo>
                <a:lnTo>
                  <a:pt x="1662366" y="2723845"/>
                </a:lnTo>
                <a:lnTo>
                  <a:pt x="1699653" y="2755887"/>
                </a:lnTo>
                <a:lnTo>
                  <a:pt x="1738376" y="2786545"/>
                </a:lnTo>
                <a:lnTo>
                  <a:pt x="1778330" y="2816009"/>
                </a:lnTo>
                <a:lnTo>
                  <a:pt x="1819300" y="2844406"/>
                </a:lnTo>
                <a:lnTo>
                  <a:pt x="1861083" y="2871889"/>
                </a:lnTo>
                <a:lnTo>
                  <a:pt x="1903463" y="2898610"/>
                </a:lnTo>
                <a:lnTo>
                  <a:pt x="1946236" y="2924733"/>
                </a:lnTo>
                <a:lnTo>
                  <a:pt x="2123732" y="3030385"/>
                </a:lnTo>
                <a:lnTo>
                  <a:pt x="2167369" y="3057258"/>
                </a:lnTo>
                <a:lnTo>
                  <a:pt x="2209914" y="3084474"/>
                </a:lnTo>
                <a:lnTo>
                  <a:pt x="2251405" y="3112071"/>
                </a:lnTo>
                <a:lnTo>
                  <a:pt x="2292680" y="3140138"/>
                </a:lnTo>
                <a:lnTo>
                  <a:pt x="2333752" y="3168586"/>
                </a:lnTo>
                <a:lnTo>
                  <a:pt x="2374620" y="3197377"/>
                </a:lnTo>
                <a:lnTo>
                  <a:pt x="2455761" y="3255746"/>
                </a:lnTo>
                <a:lnTo>
                  <a:pt x="2536113" y="3314763"/>
                </a:lnTo>
                <a:lnTo>
                  <a:pt x="2860040" y="3557371"/>
                </a:lnTo>
                <a:lnTo>
                  <a:pt x="2944203" y="3619246"/>
                </a:lnTo>
                <a:lnTo>
                  <a:pt x="3029089" y="3680193"/>
                </a:lnTo>
                <a:lnTo>
                  <a:pt x="3071736" y="3710165"/>
                </a:lnTo>
                <a:lnTo>
                  <a:pt x="3082633" y="3717683"/>
                </a:lnTo>
                <a:lnTo>
                  <a:pt x="3082633" y="365332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rgbClr val="393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93E4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93E4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96292" y="1381658"/>
            <a:ext cx="3249930" cy="962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rgbClr val="393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29327" y="2614139"/>
            <a:ext cx="7915275" cy="6190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393E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603096" y="9558849"/>
            <a:ext cx="4153534" cy="441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93E4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svg"/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9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223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!!Fondo">
            <a:extLst>
              <a:ext uri="{FF2B5EF4-FFF2-40B4-BE49-F238E27FC236}">
                <a16:creationId xmlns:a16="http://schemas.microsoft.com/office/drawing/2014/main" id="{C11F8996-B6E3-7890-4AF5-8789B908FCA6}"/>
              </a:ext>
            </a:extLst>
          </p:cNvPr>
          <p:cNvGrpSpPr/>
          <p:nvPr/>
        </p:nvGrpSpPr>
        <p:grpSpPr>
          <a:xfrm>
            <a:off x="18300700" y="0"/>
            <a:ext cx="19964401" cy="10299700"/>
            <a:chOff x="14255749" y="0"/>
            <a:chExt cx="19964401" cy="10299700"/>
          </a:xfrm>
        </p:grpSpPr>
        <p:pic>
          <p:nvPicPr>
            <p:cNvPr id="9" name="Imagen">
              <a:extLst>
                <a:ext uri="{FF2B5EF4-FFF2-40B4-BE49-F238E27FC236}">
                  <a16:creationId xmlns:a16="http://schemas.microsoft.com/office/drawing/2014/main" id="{6C795250-ADD1-CB2E-AAD3-9A9BDF38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5" t="452" r="-59580" b="20528"/>
            <a:stretch/>
          </p:blipFill>
          <p:spPr>
            <a:xfrm>
              <a:off x="14255750" y="0"/>
              <a:ext cx="19964400" cy="10299700"/>
            </a:xfrm>
            <a:prstGeom prst="rect">
              <a:avLst/>
            </a:prstGeom>
          </p:spPr>
        </p:pic>
        <p:sp>
          <p:nvSpPr>
            <p:cNvPr id="10" name="Degradado">
              <a:extLst>
                <a:ext uri="{FF2B5EF4-FFF2-40B4-BE49-F238E27FC236}">
                  <a16:creationId xmlns:a16="http://schemas.microsoft.com/office/drawing/2014/main" id="{2FA1FF55-BEDA-1C2C-F3F8-250CA027B9DD}"/>
                </a:ext>
              </a:extLst>
            </p:cNvPr>
            <p:cNvSpPr/>
            <p:nvPr/>
          </p:nvSpPr>
          <p:spPr>
            <a:xfrm>
              <a:off x="14255749" y="0"/>
              <a:ext cx="12198351" cy="10299700"/>
            </a:xfrm>
            <a:prstGeom prst="rect">
              <a:avLst/>
            </a:prstGeom>
            <a:gradFill flip="none" rotWithShape="1">
              <a:gsLst>
                <a:gs pos="0">
                  <a:srgbClr val="E7E7E7"/>
                </a:gs>
                <a:gs pos="100000">
                  <a:srgbClr val="E7E7E7"/>
                </a:gs>
                <a:gs pos="68000">
                  <a:srgbClr val="E7E7E7">
                    <a:alpha val="0"/>
                  </a:srgbClr>
                </a:gs>
                <a:gs pos="83000">
                  <a:srgbClr val="E7E7E7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ctrTitle" idx="4294967295"/>
          </p:nvPr>
        </p:nvSpPr>
        <p:spPr>
          <a:xfrm>
            <a:off x="1752600" y="2792413"/>
            <a:ext cx="14795500" cy="2357437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9150"/>
              </a:lnSpc>
              <a:spcBef>
                <a:spcPts val="254"/>
              </a:spcBef>
            </a:pPr>
            <a:r>
              <a:rPr sz="7650" spc="114" dirty="0">
                <a:latin typeface="Palatino Linotype"/>
                <a:cs typeface="Palatino Linotype"/>
              </a:rPr>
              <a:t>La</a:t>
            </a:r>
            <a:r>
              <a:rPr sz="7650" spc="-530" dirty="0">
                <a:latin typeface="Palatino Linotype"/>
                <a:cs typeface="Palatino Linotype"/>
              </a:rPr>
              <a:t> </a:t>
            </a:r>
            <a:r>
              <a:rPr sz="7650" spc="65" dirty="0">
                <a:latin typeface="Palatino Linotype"/>
                <a:cs typeface="Palatino Linotype"/>
              </a:rPr>
              <a:t>visión</a:t>
            </a:r>
            <a:r>
              <a:rPr sz="7650" spc="-525" dirty="0">
                <a:latin typeface="Palatino Linotype"/>
                <a:cs typeface="Palatino Linotype"/>
              </a:rPr>
              <a:t> </a:t>
            </a:r>
            <a:r>
              <a:rPr sz="7650" spc="50" dirty="0">
                <a:latin typeface="Palatino Linotype"/>
                <a:cs typeface="Palatino Linotype"/>
              </a:rPr>
              <a:t>de</a:t>
            </a:r>
            <a:r>
              <a:rPr sz="7650" spc="-525" dirty="0">
                <a:latin typeface="Palatino Linotype"/>
                <a:cs typeface="Palatino Linotype"/>
              </a:rPr>
              <a:t> </a:t>
            </a:r>
            <a:r>
              <a:rPr sz="7650" spc="170" dirty="0">
                <a:latin typeface="Palatino Linotype"/>
                <a:cs typeface="Palatino Linotype"/>
              </a:rPr>
              <a:t>Creed,</a:t>
            </a:r>
            <a:r>
              <a:rPr sz="7650" spc="-530" dirty="0">
                <a:latin typeface="Palatino Linotype"/>
                <a:cs typeface="Palatino Linotype"/>
              </a:rPr>
              <a:t> </a:t>
            </a:r>
            <a:r>
              <a:rPr sz="7650" spc="210" dirty="0">
                <a:latin typeface="Palatino Linotype"/>
                <a:cs typeface="Palatino Linotype"/>
              </a:rPr>
              <a:t>una</a:t>
            </a:r>
            <a:r>
              <a:rPr sz="7650" spc="-525" dirty="0">
                <a:latin typeface="Palatino Linotype"/>
                <a:cs typeface="Palatino Linotype"/>
              </a:rPr>
              <a:t> </a:t>
            </a:r>
            <a:r>
              <a:rPr sz="7650" spc="254" dirty="0">
                <a:latin typeface="Palatino Linotype"/>
                <a:cs typeface="Palatino Linotype"/>
              </a:rPr>
              <a:t>fragancia </a:t>
            </a:r>
            <a:r>
              <a:rPr sz="7650" spc="320" dirty="0">
                <a:latin typeface="Palatino Linotype"/>
                <a:cs typeface="Palatino Linotype"/>
              </a:rPr>
              <a:t>para</a:t>
            </a:r>
            <a:r>
              <a:rPr sz="7650" spc="-525" dirty="0">
                <a:latin typeface="Palatino Linotype"/>
                <a:cs typeface="Palatino Linotype"/>
              </a:rPr>
              <a:t> </a:t>
            </a:r>
            <a:r>
              <a:rPr sz="7650" spc="229" dirty="0">
                <a:latin typeface="Palatino Linotype"/>
                <a:cs typeface="Palatino Linotype"/>
              </a:rPr>
              <a:t>el</a:t>
            </a:r>
            <a:r>
              <a:rPr sz="7650" spc="-520" dirty="0">
                <a:latin typeface="Palatino Linotype"/>
                <a:cs typeface="Palatino Linotype"/>
              </a:rPr>
              <a:t> </a:t>
            </a:r>
            <a:r>
              <a:rPr sz="7650" spc="220" dirty="0">
                <a:latin typeface="Palatino Linotype"/>
                <a:cs typeface="Palatino Linotype"/>
              </a:rPr>
              <a:t>futuro:</a:t>
            </a:r>
            <a:endParaRPr sz="765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1752599" y="5378450"/>
            <a:ext cx="14795501" cy="167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800"/>
              </a:lnSpc>
              <a:spcBef>
                <a:spcPts val="105"/>
              </a:spcBef>
            </a:pP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3600" i="1" spc="8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naturaleza</a:t>
            </a:r>
            <a:r>
              <a:rPr sz="3600" i="1" spc="8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sz="3600" i="1" spc="8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proporciona</a:t>
            </a:r>
            <a:r>
              <a:rPr sz="3600" i="1" spc="8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3600" i="1" spc="8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mejores</a:t>
            </a:r>
            <a:r>
              <a:rPr sz="3600" i="1" spc="8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ingredientes</a:t>
            </a:r>
            <a:r>
              <a:rPr sz="3600" i="1" spc="8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3600" i="1" spc="8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nuestros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productos.</a:t>
            </a:r>
            <a:r>
              <a:rPr sz="36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3600" i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36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eso</a:t>
            </a:r>
            <a:r>
              <a:rPr sz="36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asumimos</a:t>
            </a:r>
            <a:r>
              <a:rPr sz="36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nuestra</a:t>
            </a:r>
            <a:r>
              <a:rPr sz="36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3600" i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responsabilidad</a:t>
            </a:r>
            <a:r>
              <a:rPr sz="36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36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3600" i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36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36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entorno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natural,</a:t>
            </a:r>
            <a:r>
              <a:rPr sz="3600" i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así</a:t>
            </a:r>
            <a:r>
              <a:rPr sz="3600" i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sz="3600" i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3600" i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3600" i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  <a:r>
              <a:rPr sz="3600" i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3600" i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trabajan</a:t>
            </a:r>
            <a:r>
              <a:rPr sz="3600" i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3600" i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600" i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junto</a:t>
            </a:r>
            <a:r>
              <a:rPr sz="3600" i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600" i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nosotros.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AC57E1B-A26A-A000-6A02-1D69B0857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349250"/>
            <a:ext cx="1595438" cy="1595438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DE61092D-D079-82FE-A868-5AECB5BD1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6317912" y="349250"/>
            <a:ext cx="1595438" cy="1595438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!!Fondo">
            <a:extLst>
              <a:ext uri="{FF2B5EF4-FFF2-40B4-BE49-F238E27FC236}">
                <a16:creationId xmlns:a16="http://schemas.microsoft.com/office/drawing/2014/main" id="{442170B5-5B11-854B-C744-217113E9649D}"/>
              </a:ext>
            </a:extLst>
          </p:cNvPr>
          <p:cNvGrpSpPr/>
          <p:nvPr/>
        </p:nvGrpSpPr>
        <p:grpSpPr>
          <a:xfrm>
            <a:off x="6711950" y="0"/>
            <a:ext cx="19964401" cy="10299700"/>
            <a:chOff x="14255749" y="0"/>
            <a:chExt cx="19964401" cy="10299700"/>
          </a:xfrm>
        </p:grpSpPr>
        <p:pic>
          <p:nvPicPr>
            <p:cNvPr id="18" name="Imagen">
              <a:extLst>
                <a:ext uri="{FF2B5EF4-FFF2-40B4-BE49-F238E27FC236}">
                  <a16:creationId xmlns:a16="http://schemas.microsoft.com/office/drawing/2014/main" id="{4799EED6-82BF-4C06-6070-E8C4A7391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5" t="452" r="-59580" b="20528"/>
            <a:stretch/>
          </p:blipFill>
          <p:spPr>
            <a:xfrm>
              <a:off x="14255750" y="0"/>
              <a:ext cx="19964400" cy="10299700"/>
            </a:xfrm>
            <a:prstGeom prst="rect">
              <a:avLst/>
            </a:prstGeom>
          </p:spPr>
        </p:pic>
        <p:sp>
          <p:nvSpPr>
            <p:cNvPr id="9" name="Degradado">
              <a:extLst>
                <a:ext uri="{FF2B5EF4-FFF2-40B4-BE49-F238E27FC236}">
                  <a16:creationId xmlns:a16="http://schemas.microsoft.com/office/drawing/2014/main" id="{2E25D964-76A0-7298-E649-C5C8A0005214}"/>
                </a:ext>
              </a:extLst>
            </p:cNvPr>
            <p:cNvSpPr/>
            <p:nvPr/>
          </p:nvSpPr>
          <p:spPr>
            <a:xfrm>
              <a:off x="14255749" y="0"/>
              <a:ext cx="12198351" cy="10299700"/>
            </a:xfrm>
            <a:prstGeom prst="rect">
              <a:avLst/>
            </a:prstGeom>
            <a:gradFill flip="none" rotWithShape="1">
              <a:gsLst>
                <a:gs pos="0">
                  <a:srgbClr val="E7E7E7"/>
                </a:gs>
                <a:gs pos="100000">
                  <a:srgbClr val="E7E7E7"/>
                </a:gs>
                <a:gs pos="51000">
                  <a:srgbClr val="E7E7E7">
                    <a:alpha val="0"/>
                  </a:srgbClr>
                </a:gs>
                <a:gs pos="74000">
                  <a:srgbClr val="E7E7E7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4" name="Texto"/>
          <p:cNvSpPr txBox="1"/>
          <p:nvPr/>
        </p:nvSpPr>
        <p:spPr>
          <a:xfrm>
            <a:off x="1006624" y="4482389"/>
            <a:ext cx="8677126" cy="3004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84960" algn="r">
              <a:lnSpc>
                <a:spcPct val="100600"/>
              </a:lnSpc>
              <a:spcBef>
                <a:spcPts val="100"/>
              </a:spcBef>
            </a:pPr>
            <a:r>
              <a:rPr sz="3200" spc="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3200" i="1" spc="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200" i="1" spc="-14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8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</a:t>
            </a:r>
            <a:r>
              <a:rPr sz="3200" i="1" spc="-14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200" i="1" spc="-14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Creed</a:t>
            </a:r>
            <a:r>
              <a:rPr sz="3200" i="1" spc="-14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-2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comprometida</a:t>
            </a:r>
            <a:r>
              <a:rPr sz="3200" i="1" spc="8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3200" i="1" spc="8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9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sostenibilidad.</a:t>
            </a:r>
            <a:r>
              <a:rPr sz="3200" i="1" spc="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6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Nuestro</a:t>
            </a:r>
            <a:r>
              <a:rPr sz="3200" i="1" spc="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sz="3200" i="1" spc="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3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garantizar</a:t>
            </a:r>
            <a:r>
              <a:rPr sz="3200" i="1" spc="-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3200" i="1" spc="-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114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3200" i="1" spc="-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acciones</a:t>
            </a:r>
            <a:r>
              <a:rPr sz="3200" i="1" spc="-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-2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realizamos</a:t>
            </a:r>
            <a:r>
              <a:rPr sz="3200" i="1" spc="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hoy</a:t>
            </a:r>
            <a:r>
              <a:rPr sz="3200" i="1" spc="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3200" i="1" spc="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comprometan</a:t>
            </a:r>
            <a:r>
              <a:rPr sz="3200" i="1" spc="12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</a:t>
            </a:r>
            <a:r>
              <a:rPr sz="3200" i="1" spc="-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capacidad</a:t>
            </a:r>
            <a:r>
              <a:rPr sz="3200" i="1" spc="-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3200" i="1" spc="-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114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3200" i="1" spc="-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generaciones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futuras</a:t>
            </a:r>
            <a:r>
              <a:rPr sz="3200" i="1" spc="3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3200" i="1" spc="3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satisfacer</a:t>
            </a:r>
            <a:r>
              <a:rPr sz="3200" i="1" spc="3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sz="3200" i="1" spc="3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4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propias</a:t>
            </a:r>
            <a:endParaRPr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3200" i="1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necesidades.</a:t>
            </a:r>
            <a:r>
              <a:rPr sz="3200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!!Titulo"/>
          <p:cNvSpPr txBox="1">
            <a:spLocks noGrp="1"/>
          </p:cNvSpPr>
          <p:nvPr>
            <p:ph type="title"/>
          </p:nvPr>
        </p:nvSpPr>
        <p:spPr>
          <a:xfrm>
            <a:off x="884587" y="3108795"/>
            <a:ext cx="629983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AR" dirty="0">
                <a:latin typeface="Palatino Linotype"/>
                <a:cs typeface="Palatino Linotype"/>
              </a:rPr>
              <a:t>One</a:t>
            </a:r>
            <a:r>
              <a:rPr lang="es-AR" spc="-375" dirty="0">
                <a:latin typeface="Palatino Linotype"/>
                <a:cs typeface="Palatino Linotype"/>
              </a:rPr>
              <a:t> </a:t>
            </a:r>
            <a:r>
              <a:rPr lang="es-AR" spc="315" dirty="0">
                <a:latin typeface="Palatino Linotype"/>
                <a:cs typeface="Palatino Linotype"/>
              </a:rPr>
              <a:t>Tree</a:t>
            </a:r>
            <a:r>
              <a:rPr lang="es-AR" spc="-370" dirty="0">
                <a:latin typeface="Palatino Linotype"/>
                <a:cs typeface="Palatino Linotype"/>
              </a:rPr>
              <a:t> </a:t>
            </a:r>
            <a:r>
              <a:rPr lang="es-AR" spc="165" dirty="0">
                <a:latin typeface="Palatino Linotype"/>
                <a:cs typeface="Palatino Linotype"/>
              </a:rPr>
              <a:t>Planted</a:t>
            </a:r>
            <a:endParaRPr spc="165" dirty="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3603096" y="9558849"/>
            <a:ext cx="4153534" cy="385362"/>
          </a:xfrm>
          <a:prstGeom prst="rect">
            <a:avLst/>
          </a:prstGeom>
          <a:noFill/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>
                <a:solidFill>
                  <a:srgbClr val="E7E7E7"/>
                </a:solidFill>
              </a:rPr>
              <a:t>Nahuel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dirty="0">
                <a:solidFill>
                  <a:srgbClr val="E7E7E7"/>
                </a:solidFill>
              </a:rPr>
              <a:t>Rierra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140" dirty="0">
                <a:solidFill>
                  <a:srgbClr val="E7E7E7"/>
                </a:solidFill>
              </a:rPr>
              <a:t>-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-20" dirty="0">
                <a:solidFill>
                  <a:srgbClr val="E7E7E7"/>
                </a:solidFill>
              </a:rPr>
              <a:t>Joaquín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-10" dirty="0">
                <a:solidFill>
                  <a:srgbClr val="E7E7E7"/>
                </a:solidFill>
              </a:rPr>
              <a:t>Kainer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080AA38-1A31-E290-D9B6-31BB7D16D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349250"/>
            <a:ext cx="1595438" cy="159543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F4B63A54-80D7-03A0-C9E7-D34A6D6BB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6317912" y="349250"/>
            <a:ext cx="1595438" cy="1595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!!Fondo">
            <a:extLst>
              <a:ext uri="{FF2B5EF4-FFF2-40B4-BE49-F238E27FC236}">
                <a16:creationId xmlns:a16="http://schemas.microsoft.com/office/drawing/2014/main" id="{2A152296-C438-C09B-8E26-BF8C40FE079C}"/>
              </a:ext>
            </a:extLst>
          </p:cNvPr>
          <p:cNvGrpSpPr/>
          <p:nvPr/>
        </p:nvGrpSpPr>
        <p:grpSpPr>
          <a:xfrm>
            <a:off x="-10081830" y="0"/>
            <a:ext cx="21206333" cy="10299700"/>
            <a:chOff x="6102350" y="0"/>
            <a:chExt cx="21206333" cy="10299700"/>
          </a:xfrm>
        </p:grpSpPr>
        <p:pic>
          <p:nvPicPr>
            <p:cNvPr id="4" name="Imagen">
              <a:extLst>
                <a:ext uri="{FF2B5EF4-FFF2-40B4-BE49-F238E27FC236}">
                  <a16:creationId xmlns:a16="http://schemas.microsoft.com/office/drawing/2014/main" id="{80390B05-A288-2953-0925-8FE07552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02" r="3243"/>
            <a:stretch/>
          </p:blipFill>
          <p:spPr>
            <a:xfrm>
              <a:off x="6102350" y="0"/>
              <a:ext cx="21183600" cy="10299700"/>
            </a:xfrm>
            <a:prstGeom prst="rect">
              <a:avLst/>
            </a:prstGeom>
            <a:noFill/>
            <a:effectLst>
              <a:softEdge rad="0"/>
            </a:effectLst>
          </p:spPr>
        </p:pic>
        <p:sp>
          <p:nvSpPr>
            <p:cNvPr id="9" name="Degradado">
              <a:extLst>
                <a:ext uri="{FF2B5EF4-FFF2-40B4-BE49-F238E27FC236}">
                  <a16:creationId xmlns:a16="http://schemas.microsoft.com/office/drawing/2014/main" id="{BAB49D94-7FD5-BEE1-1DDA-F6EE5E199100}"/>
                </a:ext>
              </a:extLst>
            </p:cNvPr>
            <p:cNvSpPr/>
            <p:nvPr/>
          </p:nvSpPr>
          <p:spPr>
            <a:xfrm>
              <a:off x="6102351" y="0"/>
              <a:ext cx="21206332" cy="10299700"/>
            </a:xfrm>
            <a:prstGeom prst="rect">
              <a:avLst/>
            </a:prstGeom>
            <a:gradFill flip="none" rotWithShape="1">
              <a:gsLst>
                <a:gs pos="0">
                  <a:srgbClr val="E7E7E7"/>
                </a:gs>
                <a:gs pos="100000">
                  <a:srgbClr val="E7E7E7"/>
                </a:gs>
                <a:gs pos="0">
                  <a:srgbClr val="E7E7E7"/>
                </a:gs>
                <a:gs pos="72000">
                  <a:srgbClr val="E7E7E7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  <a:noFill/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1AD92EAC-A694-BDAE-65E7-1D8CC4957E6B}"/>
              </a:ext>
            </a:extLst>
          </p:cNvPr>
          <p:cNvSpPr txBox="1"/>
          <p:nvPr/>
        </p:nvSpPr>
        <p:spPr>
          <a:xfrm>
            <a:off x="8464550" y="4897134"/>
            <a:ext cx="8988279" cy="24837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0800"/>
              </a:lnSpc>
              <a:spcBef>
                <a:spcPts val="95"/>
              </a:spcBef>
            </a:pPr>
            <a:r>
              <a:rPr sz="32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Queremos</a:t>
            </a:r>
            <a:r>
              <a:rPr sz="3200" i="1" spc="8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3200" i="1" spc="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3200" i="1" spc="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cualquiera</a:t>
            </a:r>
            <a:r>
              <a:rPr sz="3200" i="1" spc="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-2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 </a:t>
            </a:r>
            <a:r>
              <a:rPr sz="3200" i="1" spc="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sencillo</a:t>
            </a:r>
            <a:r>
              <a:rPr sz="3200" i="1" spc="-12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ayudar</a:t>
            </a:r>
            <a:r>
              <a:rPr sz="3200" i="1" spc="-114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12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sz="3200" i="1" spc="-114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medio</a:t>
            </a:r>
            <a:r>
              <a:rPr sz="3200" i="1" spc="-114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ambiente </a:t>
            </a:r>
            <a:r>
              <a:rPr sz="3200" i="1" spc="6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plantando</a:t>
            </a:r>
            <a:r>
              <a:rPr sz="3200" i="1" spc="-114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AR"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rboles.</a:t>
            </a:r>
            <a:endParaRPr lang="es-ES" sz="3200" i="1" spc="-110" dirty="0">
              <a:solidFill>
                <a:srgbClr val="393E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5080" indent="-635" algn="ctr">
              <a:lnSpc>
                <a:spcPct val="100800"/>
              </a:lnSpc>
              <a:spcBef>
                <a:spcPts val="95"/>
              </a:spcBef>
            </a:pP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Juntos</a:t>
            </a:r>
            <a:r>
              <a:rPr sz="3200" i="1" spc="-114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6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restaurar</a:t>
            </a:r>
            <a:r>
              <a:rPr sz="3200" i="1" spc="-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114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3200" i="1" spc="-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bosques,</a:t>
            </a:r>
            <a:r>
              <a:rPr sz="3200" i="1" spc="-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</a:t>
            </a:r>
            <a:r>
              <a:rPr sz="3200" i="1" spc="-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3200" i="1" spc="-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hábitat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3200" i="1" spc="-1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12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3200" i="1" spc="-1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biodiversidad</a:t>
            </a:r>
            <a:r>
              <a:rPr sz="3200" i="1" spc="-10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200" i="1" spc="-1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sz="3200" i="1" spc="-1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3200" i="1" spc="-10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3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impacto </a:t>
            </a:r>
            <a:r>
              <a:rPr sz="3200" i="1" spc="6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  <a:r>
              <a:rPr sz="3200" i="1" spc="-1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positivo</a:t>
            </a:r>
            <a:r>
              <a:rPr sz="3200" i="1" spc="-14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3200" i="1" spc="-1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6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sz="3200" i="1" spc="-14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12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3200" i="1" spc="-1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i="1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mundo.</a:t>
            </a:r>
            <a:r>
              <a:rPr sz="3200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!!Titulo"/>
          <p:cNvSpPr txBox="1">
            <a:spLocks noGrp="1"/>
          </p:cNvSpPr>
          <p:nvPr>
            <p:ph type="title"/>
          </p:nvPr>
        </p:nvSpPr>
        <p:spPr>
          <a:xfrm>
            <a:off x="995389" y="1776374"/>
            <a:ext cx="6299835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AR" dirty="0">
                <a:solidFill>
                  <a:srgbClr val="E7E7E7"/>
                </a:solidFill>
                <a:latin typeface="Palatino Linotype"/>
                <a:cs typeface="Palatino Linotype"/>
              </a:rPr>
              <a:t>One Tree Planted</a:t>
            </a:r>
            <a:endParaRPr spc="165" dirty="0">
              <a:solidFill>
                <a:srgbClr val="E7E7E7"/>
              </a:solidFill>
              <a:latin typeface="Palatino Linotype"/>
              <a:cs typeface="Palatino Linotype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4111B207-E759-AC3C-517C-E036FEE8F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55" y="1776374"/>
            <a:ext cx="6858000" cy="17145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7EF501E-8979-569A-6C5D-C41D66B9B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350" y="349250"/>
            <a:ext cx="1595438" cy="159543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E9281E4-F7DD-8A9B-0B41-87E653D9E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6317912" y="349250"/>
            <a:ext cx="1595438" cy="159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9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!!Fondo">
            <a:extLst>
              <a:ext uri="{FF2B5EF4-FFF2-40B4-BE49-F238E27FC236}">
                <a16:creationId xmlns:a16="http://schemas.microsoft.com/office/drawing/2014/main" id="{860A883D-4703-83EF-E156-D3B93B7FC801}"/>
              </a:ext>
            </a:extLst>
          </p:cNvPr>
          <p:cNvGrpSpPr/>
          <p:nvPr/>
        </p:nvGrpSpPr>
        <p:grpSpPr>
          <a:xfrm>
            <a:off x="6102350" y="0"/>
            <a:ext cx="21206333" cy="10299700"/>
            <a:chOff x="6102350" y="0"/>
            <a:chExt cx="21206333" cy="10299700"/>
          </a:xfrm>
        </p:grpSpPr>
        <p:pic>
          <p:nvPicPr>
            <p:cNvPr id="11" name="Imagen">
              <a:extLst>
                <a:ext uri="{FF2B5EF4-FFF2-40B4-BE49-F238E27FC236}">
                  <a16:creationId xmlns:a16="http://schemas.microsoft.com/office/drawing/2014/main" id="{1F591047-F965-5DEA-9256-A8219FB8B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57" b="10257"/>
            <a:stretch/>
          </p:blipFill>
          <p:spPr>
            <a:xfrm>
              <a:off x="6102350" y="0"/>
              <a:ext cx="21183600" cy="10299700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2" name="Degradado">
              <a:extLst>
                <a:ext uri="{FF2B5EF4-FFF2-40B4-BE49-F238E27FC236}">
                  <a16:creationId xmlns:a16="http://schemas.microsoft.com/office/drawing/2014/main" id="{4D6D3301-DD95-9311-C34B-B1AFC453D523}"/>
                </a:ext>
              </a:extLst>
            </p:cNvPr>
            <p:cNvSpPr/>
            <p:nvPr/>
          </p:nvSpPr>
          <p:spPr>
            <a:xfrm>
              <a:off x="6102351" y="0"/>
              <a:ext cx="21206332" cy="10299700"/>
            </a:xfrm>
            <a:prstGeom prst="rect">
              <a:avLst/>
            </a:prstGeom>
            <a:gradFill flip="none" rotWithShape="1">
              <a:gsLst>
                <a:gs pos="0">
                  <a:srgbClr val="E7E7E7"/>
                </a:gs>
                <a:gs pos="100000">
                  <a:srgbClr val="E7E7E7"/>
                </a:gs>
                <a:gs pos="51000">
                  <a:srgbClr val="E7E7E7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3603096" y="9558849"/>
            <a:ext cx="4153534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>
                <a:solidFill>
                  <a:srgbClr val="E7E7E7"/>
                </a:solidFill>
              </a:rPr>
              <a:t>Nahuel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dirty="0">
                <a:solidFill>
                  <a:srgbClr val="E7E7E7"/>
                </a:solidFill>
              </a:rPr>
              <a:t>Rierra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140" dirty="0">
                <a:solidFill>
                  <a:srgbClr val="E7E7E7"/>
                </a:solidFill>
              </a:rPr>
              <a:t>-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-20" dirty="0">
                <a:solidFill>
                  <a:srgbClr val="E7E7E7"/>
                </a:solidFill>
              </a:rPr>
              <a:t>Joaquín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-10" dirty="0">
                <a:solidFill>
                  <a:srgbClr val="E7E7E7"/>
                </a:solidFill>
              </a:rPr>
              <a:t>Kainer</a:t>
            </a:r>
          </a:p>
        </p:txBody>
      </p:sp>
      <p:sp>
        <p:nvSpPr>
          <p:cNvPr id="7" name="Texto"/>
          <p:cNvSpPr txBox="1"/>
          <p:nvPr/>
        </p:nvSpPr>
        <p:spPr>
          <a:xfrm>
            <a:off x="1608861" y="5889739"/>
            <a:ext cx="7726045" cy="2130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25800"/>
              </a:lnSpc>
              <a:spcBef>
                <a:spcPts val="65"/>
              </a:spcBef>
            </a:pPr>
            <a:r>
              <a:rPr sz="2750" spc="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2750" i="1" spc="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Estamos</a:t>
            </a:r>
            <a:r>
              <a:rPr sz="2750" i="1" spc="-10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spc="8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orgullosos</a:t>
            </a:r>
            <a:r>
              <a:rPr sz="2750" i="1" spc="-10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spc="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750" i="1" spc="-1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haber</a:t>
            </a:r>
            <a:r>
              <a:rPr sz="2750" i="1" spc="-10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spc="4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compensado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completamente</a:t>
            </a:r>
            <a:r>
              <a:rPr sz="2750" i="1" spc="14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nuestras</a:t>
            </a:r>
            <a:r>
              <a:rPr sz="2750" i="1" spc="14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emisiones</a:t>
            </a:r>
            <a:r>
              <a:rPr sz="2750" i="1" spc="14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spc="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750" i="1" spc="14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carbono</a:t>
            </a:r>
            <a:r>
              <a:rPr sz="2750" i="1" spc="14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spc="-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través</a:t>
            </a:r>
            <a:r>
              <a:rPr sz="2750" i="1" spc="1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spc="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750" i="1" spc="1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</a:t>
            </a:r>
            <a:r>
              <a:rPr sz="2750" i="1" spc="1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asociación</a:t>
            </a:r>
            <a:r>
              <a:rPr sz="2750" i="1" spc="1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2750" i="1" spc="1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spc="1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2750" i="1" spc="1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empresa</a:t>
            </a:r>
            <a:r>
              <a:rPr sz="2750" i="1" spc="1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spc="3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seguimiento</a:t>
            </a:r>
            <a:r>
              <a:rPr sz="2750" i="1" spc="7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750" i="1" spc="8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compensación</a:t>
            </a:r>
            <a:r>
              <a:rPr sz="2750" i="1" spc="8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50" i="1" spc="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750" i="1" spc="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750" i="1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carbono</a:t>
            </a:r>
            <a:r>
              <a:rPr lang="es-ES" sz="2750" i="1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2750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ulo"/>
          <p:cNvSpPr txBox="1">
            <a:spLocks noGrp="1"/>
          </p:cNvSpPr>
          <p:nvPr>
            <p:ph type="title"/>
          </p:nvPr>
        </p:nvSpPr>
        <p:spPr>
          <a:xfrm>
            <a:off x="1608861" y="3174365"/>
            <a:ext cx="6258560" cy="19056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55"/>
              </a:spcBef>
            </a:pPr>
            <a:r>
              <a:rPr spc="180" dirty="0"/>
              <a:t>Nuestra</a:t>
            </a:r>
            <a:r>
              <a:rPr spc="-235" dirty="0"/>
              <a:t> </a:t>
            </a:r>
            <a:r>
              <a:rPr spc="275" dirty="0"/>
              <a:t>huella</a:t>
            </a:r>
            <a:r>
              <a:rPr spc="-235" dirty="0"/>
              <a:t> </a:t>
            </a:r>
            <a:r>
              <a:rPr spc="135" dirty="0"/>
              <a:t>de </a:t>
            </a:r>
            <a:r>
              <a:rPr spc="225" dirty="0"/>
              <a:t>carbono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2A1CE9E-83EF-913C-A94D-4DD324736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349250"/>
            <a:ext cx="1595438" cy="1595438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D52F24EF-7749-2158-823A-A4F837B0C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6317912" y="349250"/>
            <a:ext cx="1595438" cy="1595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!!Fondo">
            <a:extLst>
              <a:ext uri="{FF2B5EF4-FFF2-40B4-BE49-F238E27FC236}">
                <a16:creationId xmlns:a16="http://schemas.microsoft.com/office/drawing/2014/main" id="{442170B5-5B11-854B-C744-217113E9649D}"/>
              </a:ext>
            </a:extLst>
          </p:cNvPr>
          <p:cNvGrpSpPr/>
          <p:nvPr/>
        </p:nvGrpSpPr>
        <p:grpSpPr>
          <a:xfrm>
            <a:off x="-11040173" y="0"/>
            <a:ext cx="21183600" cy="10299700"/>
            <a:chOff x="6102350" y="0"/>
            <a:chExt cx="21183600" cy="10299700"/>
          </a:xfrm>
        </p:grpSpPr>
        <p:pic>
          <p:nvPicPr>
            <p:cNvPr id="18" name="Imagen">
              <a:extLst>
                <a:ext uri="{FF2B5EF4-FFF2-40B4-BE49-F238E27FC236}">
                  <a16:creationId xmlns:a16="http://schemas.microsoft.com/office/drawing/2014/main" id="{4799EED6-82BF-4C06-6070-E8C4A7391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524" t="4524" r="11514"/>
            <a:stretch/>
          </p:blipFill>
          <p:spPr>
            <a:xfrm>
              <a:off x="6102350" y="0"/>
              <a:ext cx="21183600" cy="10299700"/>
            </a:xfrm>
            <a:prstGeom prst="rect">
              <a:avLst/>
            </a:prstGeom>
          </p:spPr>
        </p:pic>
        <p:sp>
          <p:nvSpPr>
            <p:cNvPr id="19" name="Degradado">
              <a:extLst>
                <a:ext uri="{FF2B5EF4-FFF2-40B4-BE49-F238E27FC236}">
                  <a16:creationId xmlns:a16="http://schemas.microsoft.com/office/drawing/2014/main" id="{2E25D964-76A0-7298-E649-C5C8A0005214}"/>
                </a:ext>
              </a:extLst>
            </p:cNvPr>
            <p:cNvSpPr/>
            <p:nvPr/>
          </p:nvSpPr>
          <p:spPr>
            <a:xfrm>
              <a:off x="15221521" y="0"/>
              <a:ext cx="12064429" cy="10299700"/>
            </a:xfrm>
            <a:prstGeom prst="rect">
              <a:avLst/>
            </a:prstGeom>
            <a:gradFill flip="none" rotWithShape="1">
              <a:gsLst>
                <a:gs pos="0">
                  <a:srgbClr val="E7E7E7"/>
                </a:gs>
                <a:gs pos="100000">
                  <a:srgbClr val="E7E7E7"/>
                </a:gs>
                <a:gs pos="51000">
                  <a:srgbClr val="E7E7E7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  <a:noFill/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sp>
        <p:nvSpPr>
          <p:cNvPr id="9" name="Texto">
            <a:extLst>
              <a:ext uri="{FF2B5EF4-FFF2-40B4-BE49-F238E27FC236}">
                <a16:creationId xmlns:a16="http://schemas.microsoft.com/office/drawing/2014/main" id="{9D4A368A-92A4-B6FA-7446-0552F803E5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48154" y="2711450"/>
            <a:ext cx="7915275" cy="6189662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41300" marR="5080" indent="826769" algn="r">
              <a:lnSpc>
                <a:spcPct val="125800"/>
              </a:lnSpc>
              <a:spcBef>
                <a:spcPts val="65"/>
              </a:spcBef>
            </a:pPr>
            <a:r>
              <a:rPr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“Garantizamos</a:t>
            </a:r>
            <a:r>
              <a:rPr i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i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cumplimiento</a:t>
            </a:r>
            <a:r>
              <a:rPr i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i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estrictas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normas</a:t>
            </a:r>
            <a:r>
              <a:rPr i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i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sostenibilidad,</a:t>
            </a:r>
            <a:r>
              <a:rPr i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utilizando</a:t>
            </a:r>
            <a:r>
              <a:rPr i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sólidas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iniciativas</a:t>
            </a:r>
            <a:r>
              <a:rPr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reciclaje</a:t>
            </a:r>
            <a:r>
              <a:rPr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nuestra</a:t>
            </a:r>
            <a:r>
              <a:rPr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fábrica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AR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419"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donde</a:t>
            </a:r>
            <a:r>
              <a:rPr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i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i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reciclan</a:t>
            </a:r>
            <a:r>
              <a:rPr i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casi</a:t>
            </a:r>
            <a:r>
              <a:rPr i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i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1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s-AR" i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elementos</a:t>
            </a:r>
            <a:r>
              <a:rPr i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i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</a:p>
          <a:p>
            <a:pPr marR="5080" algn="r">
              <a:lnSpc>
                <a:spcPct val="100000"/>
              </a:lnSpc>
              <a:spcBef>
                <a:spcPts val="900"/>
              </a:spcBef>
            </a:pPr>
            <a:r>
              <a:rPr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residuos.”</a:t>
            </a:r>
          </a:p>
          <a:p>
            <a:pPr marL="12700" marR="5080" indent="218440" algn="r">
              <a:lnSpc>
                <a:spcPct val="126099"/>
              </a:lnSpc>
              <a:spcBef>
                <a:spcPts val="2835"/>
              </a:spcBef>
            </a:pPr>
            <a:r>
              <a:rPr i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“Hemos</a:t>
            </a:r>
            <a:r>
              <a:rPr i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introducido</a:t>
            </a:r>
            <a:r>
              <a:rPr i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materiales</a:t>
            </a:r>
            <a:r>
              <a:rPr i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reutilizables</a:t>
            </a:r>
            <a:r>
              <a:rPr i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sustituir</a:t>
            </a:r>
            <a:r>
              <a:rPr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embalaje</a:t>
            </a:r>
            <a:r>
              <a:rPr i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envoltorio</a:t>
            </a:r>
            <a:r>
              <a:rPr i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regalo,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encontrando</a:t>
            </a:r>
            <a:r>
              <a:rPr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formas</a:t>
            </a:r>
            <a:r>
              <a:rPr i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inventivas</a:t>
            </a:r>
            <a:r>
              <a:rPr i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i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</a:t>
            </a:r>
            <a:r>
              <a:rPr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elementos</a:t>
            </a:r>
            <a:r>
              <a:rPr i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i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pañuelos</a:t>
            </a:r>
            <a:r>
              <a:rPr i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i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seda</a:t>
            </a:r>
            <a:r>
              <a:rPr i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i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carteras</a:t>
            </a:r>
            <a:r>
              <a:rPr i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envolver</a:t>
            </a:r>
            <a:r>
              <a:rPr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nuestros</a:t>
            </a:r>
            <a:r>
              <a:rPr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productos</a:t>
            </a:r>
            <a:r>
              <a:rPr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i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actúen</a:t>
            </a:r>
          </a:p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recuerdos</a:t>
            </a:r>
            <a:r>
              <a:rPr i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funcionales.”</a:t>
            </a:r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D8285869-F323-C72A-0B69-91F5A2BC40FC}"/>
              </a:ext>
            </a:extLst>
          </p:cNvPr>
          <p:cNvSpPr txBox="1">
            <a:spLocks/>
          </p:cNvSpPr>
          <p:nvPr/>
        </p:nvSpPr>
        <p:spPr>
          <a:xfrm>
            <a:off x="13013499" y="1381238"/>
            <a:ext cx="324993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150" b="0" i="0">
                <a:solidFill>
                  <a:srgbClr val="393E46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AR" spc="160" dirty="0"/>
              <a:t>Residuos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5B93DF1-AFA8-0ADC-733D-F0F5F4885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349250"/>
            <a:ext cx="1595438" cy="1595438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1B615F4-EC1E-56FF-F1C3-C95CA67BC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6317912" y="349250"/>
            <a:ext cx="1595438" cy="159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7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Botella">
            <a:extLst>
              <a:ext uri="{FF2B5EF4-FFF2-40B4-BE49-F238E27FC236}">
                <a16:creationId xmlns:a16="http://schemas.microsoft.com/office/drawing/2014/main" id="{A69B62DD-DE48-A41A-18B5-FDD8CC09F898}"/>
              </a:ext>
            </a:extLst>
          </p:cNvPr>
          <p:cNvGrpSpPr/>
          <p:nvPr/>
        </p:nvGrpSpPr>
        <p:grpSpPr>
          <a:xfrm>
            <a:off x="1391463" y="0"/>
            <a:ext cx="24151029" cy="10302576"/>
            <a:chOff x="10029033" y="3392020"/>
            <a:chExt cx="8258903" cy="3523161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8C07993-6F4C-C192-F887-B15D6BC71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29033" y="3392020"/>
              <a:ext cx="8258903" cy="3522178"/>
            </a:xfrm>
            <a:prstGeom prst="rect">
              <a:avLst/>
            </a:prstGeom>
          </p:spPr>
        </p:pic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F39EA9A-F439-8359-3997-2D5F400B69AF}"/>
                </a:ext>
              </a:extLst>
            </p:cNvPr>
            <p:cNvSpPr/>
            <p:nvPr/>
          </p:nvSpPr>
          <p:spPr>
            <a:xfrm>
              <a:off x="10029033" y="3392020"/>
              <a:ext cx="8237466" cy="3523161"/>
            </a:xfrm>
            <a:prstGeom prst="rect">
              <a:avLst/>
            </a:prstGeom>
            <a:gradFill>
              <a:gsLst>
                <a:gs pos="0">
                  <a:srgbClr val="E7E7E7"/>
                </a:gs>
                <a:gs pos="44000">
                  <a:srgbClr val="E7E7E7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>
                <a:solidFill>
                  <a:srgbClr val="E7E7E7"/>
                </a:solidFill>
              </a:rPr>
              <a:t>Nahuel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dirty="0">
                <a:solidFill>
                  <a:srgbClr val="E7E7E7"/>
                </a:solidFill>
              </a:rPr>
              <a:t>Rierra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140" dirty="0">
                <a:solidFill>
                  <a:srgbClr val="E7E7E7"/>
                </a:solidFill>
              </a:rPr>
              <a:t>-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-20" dirty="0">
                <a:solidFill>
                  <a:srgbClr val="E7E7E7"/>
                </a:solidFill>
              </a:rPr>
              <a:t>Joaquín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-10" dirty="0">
                <a:solidFill>
                  <a:srgbClr val="E7E7E7"/>
                </a:solidFill>
              </a:rPr>
              <a:t>Kainer</a:t>
            </a:r>
          </a:p>
        </p:txBody>
      </p:sp>
      <p:sp>
        <p:nvSpPr>
          <p:cNvPr id="7" name="Titulo"/>
          <p:cNvSpPr txBox="1">
            <a:spLocks noGrp="1"/>
          </p:cNvSpPr>
          <p:nvPr>
            <p:ph type="title" idx="4294967295"/>
          </p:nvPr>
        </p:nvSpPr>
        <p:spPr>
          <a:xfrm>
            <a:off x="1595038" y="2578505"/>
            <a:ext cx="6705600" cy="5159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Creed</a:t>
            </a:r>
            <a:r>
              <a:rPr sz="32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Fragrances</a:t>
            </a:r>
            <a:r>
              <a:rPr sz="32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32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Creed</a:t>
            </a:r>
            <a:r>
              <a:rPr sz="32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Boutique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reditos"/>
          <p:cNvSpPr txBox="1"/>
          <p:nvPr/>
        </p:nvSpPr>
        <p:spPr>
          <a:xfrm>
            <a:off x="1595323" y="8892535"/>
            <a:ext cx="6163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Créditos:</a:t>
            </a:r>
            <a:r>
              <a:rPr sz="2000" spc="-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6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Plantilla</a:t>
            </a:r>
            <a:r>
              <a:rPr sz="2000" spc="-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-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presentación</a:t>
            </a:r>
            <a:r>
              <a:rPr sz="2000" spc="-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creada</a:t>
            </a:r>
            <a:r>
              <a:rPr sz="2000" spc="-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2000" spc="-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Slidesgo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Logo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70748" y="6889462"/>
            <a:ext cx="5013094" cy="1751454"/>
          </a:xfrm>
          <a:prstGeom prst="rect">
            <a:avLst/>
          </a:prstGeom>
        </p:spPr>
      </p:pic>
      <p:sp>
        <p:nvSpPr>
          <p:cNvPr id="8" name="Nombres"/>
          <p:cNvSpPr txBox="1"/>
          <p:nvPr/>
        </p:nvSpPr>
        <p:spPr>
          <a:xfrm>
            <a:off x="1595323" y="3568535"/>
            <a:ext cx="5955665" cy="24885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3290570">
              <a:lnSpc>
                <a:spcPct val="101600"/>
              </a:lnSpc>
              <a:spcBef>
                <a:spcPts val="60"/>
              </a:spcBef>
            </a:pPr>
            <a:r>
              <a:rPr sz="3200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Joaquín</a:t>
            </a:r>
            <a:r>
              <a:rPr sz="3200" spc="-2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Kainer </a:t>
            </a:r>
            <a:r>
              <a:rPr sz="3200" spc="9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Nahuel</a:t>
            </a:r>
            <a:r>
              <a:rPr sz="3200" spc="-15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Riera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01600"/>
              </a:lnSpc>
              <a:spcBef>
                <a:spcPts val="3825"/>
              </a:spcBef>
            </a:pPr>
            <a:r>
              <a:rPr sz="32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Economía</a:t>
            </a:r>
            <a:r>
              <a:rPr sz="3200" spc="-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200" spc="-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6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Gestión</a:t>
            </a:r>
            <a:r>
              <a:rPr sz="3200" spc="-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3200" spc="-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9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sz="32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Organizaciones,</a:t>
            </a:r>
            <a:r>
              <a:rPr sz="3200" spc="1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</a:t>
            </a:r>
            <a:r>
              <a:rPr sz="3200" spc="1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35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Práctico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AB8FDF64-A6DB-F432-D375-6E2B1D287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350" y="349250"/>
            <a:ext cx="1595438" cy="1595438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8828A57C-24C4-4BED-2F94-6C0F5BE89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6317912" y="349250"/>
            <a:ext cx="1595438" cy="1595438"/>
          </a:xfrm>
          <a:prstGeom prst="rect">
            <a:avLst/>
          </a:prstGeom>
        </p:spPr>
      </p:pic>
      <p:sp>
        <p:nvSpPr>
          <p:cNvPr id="4" name="Titulo">
            <a:extLst>
              <a:ext uri="{FF2B5EF4-FFF2-40B4-BE49-F238E27FC236}">
                <a16:creationId xmlns:a16="http://schemas.microsoft.com/office/drawing/2014/main" id="{F733C22A-77E9-1DC9-EB43-18758421D524}"/>
              </a:ext>
            </a:extLst>
          </p:cNvPr>
          <p:cNvSpPr txBox="1">
            <a:spLocks/>
          </p:cNvSpPr>
          <p:nvPr/>
        </p:nvSpPr>
        <p:spPr>
          <a:xfrm>
            <a:off x="1595038" y="1326714"/>
            <a:ext cx="8082945" cy="93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6150" b="0" i="0">
                <a:solidFill>
                  <a:srgbClr val="393E46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s-AR" sz="60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Gracias por su atención</a:t>
            </a:r>
            <a:endParaRPr lang="es-AR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8CCA3AEE-E15B-5DCF-7F52-BDA047DD39F8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70748" y="6889462"/>
            <a:ext cx="5013094" cy="175145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2CB6A7D-E7A2-7965-5AB5-50658C959615}"/>
              </a:ext>
            </a:extLst>
          </p:cNvPr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760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34">
        <p:fade/>
      </p:transition>
    </mc:Choice>
    <mc:Fallback xmlns="">
      <p:transition spd="med" advClick="0" advTm="13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ángulo 50" hidden="1">
            <a:extLst>
              <a:ext uri="{FF2B5EF4-FFF2-40B4-BE49-F238E27FC236}">
                <a16:creationId xmlns:a16="http://schemas.microsoft.com/office/drawing/2014/main" id="{44582DE4-203B-46C3-9EBA-71947DA35375}"/>
              </a:ext>
            </a:extLst>
          </p:cNvPr>
          <p:cNvSpPr/>
          <p:nvPr/>
        </p:nvSpPr>
        <p:spPr>
          <a:xfrm>
            <a:off x="2597150" y="2863850"/>
            <a:ext cx="13030200" cy="4419600"/>
          </a:xfrm>
          <a:prstGeom prst="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00D5105-F5C9-334D-22C2-E19A07939ACE}"/>
              </a:ext>
            </a:extLst>
          </p:cNvPr>
          <p:cNvGrpSpPr/>
          <p:nvPr/>
        </p:nvGrpSpPr>
        <p:grpSpPr>
          <a:xfrm>
            <a:off x="1328058" y="1187450"/>
            <a:ext cx="2690584" cy="6943725"/>
            <a:chOff x="3435351" y="1111250"/>
            <a:chExt cx="2690584" cy="6943725"/>
          </a:xfrm>
          <a:solidFill>
            <a:schemeClr val="bg1">
              <a:lumMod val="95000"/>
            </a:schemeClr>
          </a:solidFill>
          <a:effectLst>
            <a:glow rad="254000">
              <a:schemeClr val="bg1">
                <a:alpha val="40000"/>
              </a:schemeClr>
            </a:glow>
          </a:effectLst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D87DD272-E072-12DB-9AD9-F10896C915D5}"/>
                </a:ext>
              </a:extLst>
            </p:cNvPr>
            <p:cNvSpPr/>
            <p:nvPr/>
          </p:nvSpPr>
          <p:spPr>
            <a:xfrm>
              <a:off x="3435351" y="1111250"/>
              <a:ext cx="1905000" cy="6943725"/>
            </a:xfrm>
            <a:custGeom>
              <a:avLst/>
              <a:gdLst>
                <a:gd name="connsiteX0" fmla="*/ 0 w 2209800"/>
                <a:gd name="connsiteY0" fmla="*/ 6934200 h 6934200"/>
                <a:gd name="connsiteX1" fmla="*/ 552450 w 2209800"/>
                <a:gd name="connsiteY1" fmla="*/ 0 h 6934200"/>
                <a:gd name="connsiteX2" fmla="*/ 2209800 w 2209800"/>
                <a:gd name="connsiteY2" fmla="*/ 0 h 6934200"/>
                <a:gd name="connsiteX3" fmla="*/ 1657350 w 2209800"/>
                <a:gd name="connsiteY3" fmla="*/ 6934200 h 6934200"/>
                <a:gd name="connsiteX4" fmla="*/ 0 w 2209800"/>
                <a:gd name="connsiteY4" fmla="*/ 6934200 h 6934200"/>
                <a:gd name="connsiteX0" fmla="*/ 0 w 3810000"/>
                <a:gd name="connsiteY0" fmla="*/ 6934200 h 6934200"/>
                <a:gd name="connsiteX1" fmla="*/ 552450 w 3810000"/>
                <a:gd name="connsiteY1" fmla="*/ 0 h 6934200"/>
                <a:gd name="connsiteX2" fmla="*/ 3810000 w 3810000"/>
                <a:gd name="connsiteY2" fmla="*/ 0 h 6934200"/>
                <a:gd name="connsiteX3" fmla="*/ 1657350 w 3810000"/>
                <a:gd name="connsiteY3" fmla="*/ 6934200 h 6934200"/>
                <a:gd name="connsiteX4" fmla="*/ 0 w 3810000"/>
                <a:gd name="connsiteY4" fmla="*/ 6934200 h 6934200"/>
                <a:gd name="connsiteX0" fmla="*/ 0 w 3810000"/>
                <a:gd name="connsiteY0" fmla="*/ 6934200 h 6934200"/>
                <a:gd name="connsiteX1" fmla="*/ 2514600 w 3810000"/>
                <a:gd name="connsiteY1" fmla="*/ 0 h 6934200"/>
                <a:gd name="connsiteX2" fmla="*/ 3810000 w 3810000"/>
                <a:gd name="connsiteY2" fmla="*/ 0 h 6934200"/>
                <a:gd name="connsiteX3" fmla="*/ 1657350 w 3810000"/>
                <a:gd name="connsiteY3" fmla="*/ 6934200 h 6934200"/>
                <a:gd name="connsiteX4" fmla="*/ 0 w 3810000"/>
                <a:gd name="connsiteY4" fmla="*/ 6934200 h 6934200"/>
                <a:gd name="connsiteX0" fmla="*/ 0 w 3505200"/>
                <a:gd name="connsiteY0" fmla="*/ 6915150 h 6934200"/>
                <a:gd name="connsiteX1" fmla="*/ 2209800 w 3505200"/>
                <a:gd name="connsiteY1" fmla="*/ 0 h 6934200"/>
                <a:gd name="connsiteX2" fmla="*/ 3505200 w 3505200"/>
                <a:gd name="connsiteY2" fmla="*/ 0 h 6934200"/>
                <a:gd name="connsiteX3" fmla="*/ 1352550 w 3505200"/>
                <a:gd name="connsiteY3" fmla="*/ 6934200 h 6934200"/>
                <a:gd name="connsiteX4" fmla="*/ 0 w 3505200"/>
                <a:gd name="connsiteY4" fmla="*/ 6915150 h 6934200"/>
                <a:gd name="connsiteX0" fmla="*/ 0 w 3487674"/>
                <a:gd name="connsiteY0" fmla="*/ 6943725 h 6943725"/>
                <a:gd name="connsiteX1" fmla="*/ 2192274 w 3487674"/>
                <a:gd name="connsiteY1" fmla="*/ 0 h 6943725"/>
                <a:gd name="connsiteX2" fmla="*/ 3487674 w 3487674"/>
                <a:gd name="connsiteY2" fmla="*/ 0 h 6943725"/>
                <a:gd name="connsiteX3" fmla="*/ 1335024 w 3487674"/>
                <a:gd name="connsiteY3" fmla="*/ 6934200 h 6943725"/>
                <a:gd name="connsiteX4" fmla="*/ 0 w 3487674"/>
                <a:gd name="connsiteY4" fmla="*/ 6943725 h 6943725"/>
                <a:gd name="connsiteX0" fmla="*/ 0 w 3435096"/>
                <a:gd name="connsiteY0" fmla="*/ 6934200 h 6934200"/>
                <a:gd name="connsiteX1" fmla="*/ 2139696 w 3435096"/>
                <a:gd name="connsiteY1" fmla="*/ 0 h 6934200"/>
                <a:gd name="connsiteX2" fmla="*/ 3435096 w 3435096"/>
                <a:gd name="connsiteY2" fmla="*/ 0 h 6934200"/>
                <a:gd name="connsiteX3" fmla="*/ 1282446 w 3435096"/>
                <a:gd name="connsiteY3" fmla="*/ 6934200 h 6934200"/>
                <a:gd name="connsiteX4" fmla="*/ 0 w 3435096"/>
                <a:gd name="connsiteY4" fmla="*/ 6934200 h 6934200"/>
                <a:gd name="connsiteX0" fmla="*/ 0 w 3505200"/>
                <a:gd name="connsiteY0" fmla="*/ 6943725 h 6943725"/>
                <a:gd name="connsiteX1" fmla="*/ 2209800 w 3505200"/>
                <a:gd name="connsiteY1" fmla="*/ 0 h 6943725"/>
                <a:gd name="connsiteX2" fmla="*/ 3505200 w 3505200"/>
                <a:gd name="connsiteY2" fmla="*/ 0 h 6943725"/>
                <a:gd name="connsiteX3" fmla="*/ 1352550 w 3505200"/>
                <a:gd name="connsiteY3" fmla="*/ 6934200 h 6943725"/>
                <a:gd name="connsiteX4" fmla="*/ 0 w 3505200"/>
                <a:gd name="connsiteY4" fmla="*/ 6943725 h 694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5200" h="6943725">
                  <a:moveTo>
                    <a:pt x="0" y="6943725"/>
                  </a:moveTo>
                  <a:lnTo>
                    <a:pt x="2209800" y="0"/>
                  </a:lnTo>
                  <a:lnTo>
                    <a:pt x="3505200" y="0"/>
                  </a:lnTo>
                  <a:lnTo>
                    <a:pt x="1352550" y="6934200"/>
                  </a:lnTo>
                  <a:lnTo>
                    <a:pt x="0" y="69437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Paralelogramo 2">
              <a:extLst>
                <a:ext uri="{FF2B5EF4-FFF2-40B4-BE49-F238E27FC236}">
                  <a16:creationId xmlns:a16="http://schemas.microsoft.com/office/drawing/2014/main" id="{EAC4D595-3331-451F-4648-7259BD5F9AFA}"/>
                </a:ext>
              </a:extLst>
            </p:cNvPr>
            <p:cNvSpPr/>
            <p:nvPr/>
          </p:nvSpPr>
          <p:spPr>
            <a:xfrm>
              <a:off x="4554764" y="1125765"/>
              <a:ext cx="1571171" cy="6919685"/>
            </a:xfrm>
            <a:custGeom>
              <a:avLst/>
              <a:gdLst>
                <a:gd name="connsiteX0" fmla="*/ 0 w 2209800"/>
                <a:gd name="connsiteY0" fmla="*/ 6934200 h 6934200"/>
                <a:gd name="connsiteX1" fmla="*/ 552450 w 2209800"/>
                <a:gd name="connsiteY1" fmla="*/ 0 h 6934200"/>
                <a:gd name="connsiteX2" fmla="*/ 2209800 w 2209800"/>
                <a:gd name="connsiteY2" fmla="*/ 0 h 6934200"/>
                <a:gd name="connsiteX3" fmla="*/ 1657350 w 2209800"/>
                <a:gd name="connsiteY3" fmla="*/ 6934200 h 6934200"/>
                <a:gd name="connsiteX4" fmla="*/ 0 w 2209800"/>
                <a:gd name="connsiteY4" fmla="*/ 6934200 h 6934200"/>
                <a:gd name="connsiteX0" fmla="*/ 0 w 3810000"/>
                <a:gd name="connsiteY0" fmla="*/ 6934200 h 6934200"/>
                <a:gd name="connsiteX1" fmla="*/ 552450 w 3810000"/>
                <a:gd name="connsiteY1" fmla="*/ 0 h 6934200"/>
                <a:gd name="connsiteX2" fmla="*/ 3810000 w 3810000"/>
                <a:gd name="connsiteY2" fmla="*/ 0 h 6934200"/>
                <a:gd name="connsiteX3" fmla="*/ 1657350 w 3810000"/>
                <a:gd name="connsiteY3" fmla="*/ 6934200 h 6934200"/>
                <a:gd name="connsiteX4" fmla="*/ 0 w 3810000"/>
                <a:gd name="connsiteY4" fmla="*/ 6934200 h 6934200"/>
                <a:gd name="connsiteX0" fmla="*/ 0 w 3810000"/>
                <a:gd name="connsiteY0" fmla="*/ 6934200 h 6934200"/>
                <a:gd name="connsiteX1" fmla="*/ 2514600 w 3810000"/>
                <a:gd name="connsiteY1" fmla="*/ 0 h 6934200"/>
                <a:gd name="connsiteX2" fmla="*/ 3810000 w 3810000"/>
                <a:gd name="connsiteY2" fmla="*/ 0 h 6934200"/>
                <a:gd name="connsiteX3" fmla="*/ 1657350 w 3810000"/>
                <a:gd name="connsiteY3" fmla="*/ 6934200 h 6934200"/>
                <a:gd name="connsiteX4" fmla="*/ 0 w 3810000"/>
                <a:gd name="connsiteY4" fmla="*/ 6934200 h 6934200"/>
                <a:gd name="connsiteX0" fmla="*/ 0 w 3505200"/>
                <a:gd name="connsiteY0" fmla="*/ 6915150 h 6934200"/>
                <a:gd name="connsiteX1" fmla="*/ 2209800 w 3505200"/>
                <a:gd name="connsiteY1" fmla="*/ 0 h 6934200"/>
                <a:gd name="connsiteX2" fmla="*/ 3505200 w 3505200"/>
                <a:gd name="connsiteY2" fmla="*/ 0 h 6934200"/>
                <a:gd name="connsiteX3" fmla="*/ 1352550 w 3505200"/>
                <a:gd name="connsiteY3" fmla="*/ 6934200 h 6934200"/>
                <a:gd name="connsiteX4" fmla="*/ 0 w 3505200"/>
                <a:gd name="connsiteY4" fmla="*/ 6915150 h 6934200"/>
                <a:gd name="connsiteX0" fmla="*/ 0 w 2890955"/>
                <a:gd name="connsiteY0" fmla="*/ 6915150 h 6934200"/>
                <a:gd name="connsiteX1" fmla="*/ 2209800 w 2890955"/>
                <a:gd name="connsiteY1" fmla="*/ 0 h 6934200"/>
                <a:gd name="connsiteX2" fmla="*/ 2890955 w 2890955"/>
                <a:gd name="connsiteY2" fmla="*/ 0 h 6934200"/>
                <a:gd name="connsiteX3" fmla="*/ 1352550 w 2890955"/>
                <a:gd name="connsiteY3" fmla="*/ 6934200 h 6934200"/>
                <a:gd name="connsiteX4" fmla="*/ 0 w 2890955"/>
                <a:gd name="connsiteY4" fmla="*/ 6915150 h 6934200"/>
                <a:gd name="connsiteX0" fmla="*/ 0 w 2890955"/>
                <a:gd name="connsiteY0" fmla="*/ 6915150 h 6919685"/>
                <a:gd name="connsiteX1" fmla="*/ 2209800 w 2890955"/>
                <a:gd name="connsiteY1" fmla="*/ 0 h 6919685"/>
                <a:gd name="connsiteX2" fmla="*/ 2890955 w 2890955"/>
                <a:gd name="connsiteY2" fmla="*/ 0 h 6919685"/>
                <a:gd name="connsiteX3" fmla="*/ 738304 w 2890955"/>
                <a:gd name="connsiteY3" fmla="*/ 6919685 h 6919685"/>
                <a:gd name="connsiteX4" fmla="*/ 0 w 2890955"/>
                <a:gd name="connsiteY4" fmla="*/ 6915150 h 691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0955" h="6919685">
                  <a:moveTo>
                    <a:pt x="0" y="6915150"/>
                  </a:moveTo>
                  <a:lnTo>
                    <a:pt x="2209800" y="0"/>
                  </a:lnTo>
                  <a:lnTo>
                    <a:pt x="2890955" y="0"/>
                  </a:lnTo>
                  <a:lnTo>
                    <a:pt x="738304" y="6919685"/>
                  </a:lnTo>
                  <a:lnTo>
                    <a:pt x="0" y="69151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50" name="Forma libre: forma 49">
            <a:extLst>
              <a:ext uri="{FF2B5EF4-FFF2-40B4-BE49-F238E27FC236}">
                <a16:creationId xmlns:a16="http://schemas.microsoft.com/office/drawing/2014/main" id="{C8E2A0DA-4697-6E3C-94DA-DD21E3B29836}"/>
              </a:ext>
            </a:extLst>
          </p:cNvPr>
          <p:cNvSpPr/>
          <p:nvPr/>
        </p:nvSpPr>
        <p:spPr>
          <a:xfrm>
            <a:off x="-1" y="-1"/>
            <a:ext cx="18300700" cy="10299700"/>
          </a:xfrm>
          <a:custGeom>
            <a:avLst/>
            <a:gdLst>
              <a:gd name="connsiteX0" fmla="*/ 9357762 w 18300700"/>
              <a:gd name="connsiteY0" fmla="*/ 6761010 h 10299700"/>
              <a:gd name="connsiteX1" fmla="*/ 9438168 w 18300700"/>
              <a:gd name="connsiteY1" fmla="*/ 6849836 h 10299700"/>
              <a:gd name="connsiteX2" fmla="*/ 9442031 w 18300700"/>
              <a:gd name="connsiteY2" fmla="*/ 6878811 h 10299700"/>
              <a:gd name="connsiteX3" fmla="*/ 9426578 w 18300700"/>
              <a:gd name="connsiteY3" fmla="*/ 6938693 h 10299700"/>
              <a:gd name="connsiteX4" fmla="*/ 9264317 w 18300700"/>
              <a:gd name="connsiteY4" fmla="*/ 6961873 h 10299700"/>
              <a:gd name="connsiteX5" fmla="*/ 9233411 w 18300700"/>
              <a:gd name="connsiteY5" fmla="*/ 6838246 h 10299700"/>
              <a:gd name="connsiteX6" fmla="*/ 9312609 w 18300700"/>
              <a:gd name="connsiteY6" fmla="*/ 6762911 h 10299700"/>
              <a:gd name="connsiteX7" fmla="*/ 9357762 w 18300700"/>
              <a:gd name="connsiteY7" fmla="*/ 6761010 h 10299700"/>
              <a:gd name="connsiteX8" fmla="*/ 9732989 w 18300700"/>
              <a:gd name="connsiteY8" fmla="*/ 6581817 h 10299700"/>
              <a:gd name="connsiteX9" fmla="*/ 9797458 w 18300700"/>
              <a:gd name="connsiteY9" fmla="*/ 6618035 h 10299700"/>
              <a:gd name="connsiteX10" fmla="*/ 9828365 w 18300700"/>
              <a:gd name="connsiteY10" fmla="*/ 6706892 h 10299700"/>
              <a:gd name="connsiteX11" fmla="*/ 9836092 w 18300700"/>
              <a:gd name="connsiteY11" fmla="*/ 6788022 h 10299700"/>
              <a:gd name="connsiteX12" fmla="*/ 9834160 w 18300700"/>
              <a:gd name="connsiteY12" fmla="*/ 6789954 h 10299700"/>
              <a:gd name="connsiteX13" fmla="*/ 9818707 w 18300700"/>
              <a:gd name="connsiteY13" fmla="*/ 6911650 h 10299700"/>
              <a:gd name="connsiteX14" fmla="*/ 9793595 w 18300700"/>
              <a:gd name="connsiteY14" fmla="*/ 6965736 h 10299700"/>
              <a:gd name="connsiteX15" fmla="*/ 9669968 w 18300700"/>
              <a:gd name="connsiteY15" fmla="*/ 6965736 h 10299700"/>
              <a:gd name="connsiteX16" fmla="*/ 9633266 w 18300700"/>
              <a:gd name="connsiteY16" fmla="*/ 6869153 h 10299700"/>
              <a:gd name="connsiteX17" fmla="*/ 9640993 w 18300700"/>
              <a:gd name="connsiteY17" fmla="*/ 6679849 h 10299700"/>
              <a:gd name="connsiteX18" fmla="*/ 9669968 w 18300700"/>
              <a:gd name="connsiteY18" fmla="*/ 6618035 h 10299700"/>
              <a:gd name="connsiteX19" fmla="*/ 9732989 w 18300700"/>
              <a:gd name="connsiteY19" fmla="*/ 6581817 h 10299700"/>
              <a:gd name="connsiteX20" fmla="*/ 8785263 w 18300700"/>
              <a:gd name="connsiteY20" fmla="*/ 6540769 h 10299700"/>
              <a:gd name="connsiteX21" fmla="*/ 8785263 w 18300700"/>
              <a:gd name="connsiteY21" fmla="*/ 6592924 h 10299700"/>
              <a:gd name="connsiteX22" fmla="*/ 9030585 w 18300700"/>
              <a:gd name="connsiteY22" fmla="*/ 6592924 h 10299700"/>
              <a:gd name="connsiteX23" fmla="*/ 9030585 w 18300700"/>
              <a:gd name="connsiteY23" fmla="*/ 6594856 h 10299700"/>
              <a:gd name="connsiteX24" fmla="*/ 8974566 w 18300700"/>
              <a:gd name="connsiteY24" fmla="*/ 6708825 h 10299700"/>
              <a:gd name="connsiteX25" fmla="*/ 8920480 w 18300700"/>
              <a:gd name="connsiteY25" fmla="*/ 6818930 h 10299700"/>
              <a:gd name="connsiteX26" fmla="*/ 8866393 w 18300700"/>
              <a:gd name="connsiteY26" fmla="*/ 6930967 h 10299700"/>
              <a:gd name="connsiteX27" fmla="*/ 8814238 w 18300700"/>
              <a:gd name="connsiteY27" fmla="*/ 7041072 h 10299700"/>
              <a:gd name="connsiteX28" fmla="*/ 8879915 w 18300700"/>
              <a:gd name="connsiteY28" fmla="*/ 7041072 h 10299700"/>
              <a:gd name="connsiteX29" fmla="*/ 8883778 w 18300700"/>
              <a:gd name="connsiteY29" fmla="*/ 7033345 h 10299700"/>
              <a:gd name="connsiteX30" fmla="*/ 9094330 w 18300700"/>
              <a:gd name="connsiteY30" fmla="*/ 6592924 h 10299700"/>
              <a:gd name="connsiteX31" fmla="*/ 9098193 w 18300700"/>
              <a:gd name="connsiteY31" fmla="*/ 6540769 h 10299700"/>
              <a:gd name="connsiteX32" fmla="*/ 8560223 w 18300700"/>
              <a:gd name="connsiteY32" fmla="*/ 6536061 h 10299700"/>
              <a:gd name="connsiteX33" fmla="*/ 8499376 w 18300700"/>
              <a:gd name="connsiteY33" fmla="*/ 6552359 h 10299700"/>
              <a:gd name="connsiteX34" fmla="*/ 8453016 w 18300700"/>
              <a:gd name="connsiteY34" fmla="*/ 6577471 h 10299700"/>
              <a:gd name="connsiteX35" fmla="*/ 8422109 w 18300700"/>
              <a:gd name="connsiteY35" fmla="*/ 6594856 h 10299700"/>
              <a:gd name="connsiteX36" fmla="*/ 8435631 w 18300700"/>
              <a:gd name="connsiteY36" fmla="*/ 6645080 h 10299700"/>
              <a:gd name="connsiteX37" fmla="*/ 8524488 w 18300700"/>
              <a:gd name="connsiteY37" fmla="*/ 6598719 h 10299700"/>
              <a:gd name="connsiteX38" fmla="*/ 8524488 w 18300700"/>
              <a:gd name="connsiteY38" fmla="*/ 7039140 h 10299700"/>
              <a:gd name="connsiteX39" fmla="*/ 8586301 w 18300700"/>
              <a:gd name="connsiteY39" fmla="*/ 7039140 h 10299700"/>
              <a:gd name="connsiteX40" fmla="*/ 8586301 w 18300700"/>
              <a:gd name="connsiteY40" fmla="*/ 7037209 h 10299700"/>
              <a:gd name="connsiteX41" fmla="*/ 8586301 w 18300700"/>
              <a:gd name="connsiteY41" fmla="*/ 6538838 h 10299700"/>
              <a:gd name="connsiteX42" fmla="*/ 8560223 w 18300700"/>
              <a:gd name="connsiteY42" fmla="*/ 6536061 h 10299700"/>
              <a:gd name="connsiteX43" fmla="*/ 9745304 w 18300700"/>
              <a:gd name="connsiteY43" fmla="*/ 6529661 h 10299700"/>
              <a:gd name="connsiteX44" fmla="*/ 9635198 w 18300700"/>
              <a:gd name="connsiteY44" fmla="*/ 6567812 h 10299700"/>
              <a:gd name="connsiteX45" fmla="*/ 9573385 w 18300700"/>
              <a:gd name="connsiteY45" fmla="*/ 6677917 h 10299700"/>
              <a:gd name="connsiteX46" fmla="*/ 9567590 w 18300700"/>
              <a:gd name="connsiteY46" fmla="*/ 6873016 h 10299700"/>
              <a:gd name="connsiteX47" fmla="*/ 9602360 w 18300700"/>
              <a:gd name="connsiteY47" fmla="*/ 6975394 h 10299700"/>
              <a:gd name="connsiteX48" fmla="*/ 9691217 w 18300700"/>
              <a:gd name="connsiteY48" fmla="*/ 7044935 h 10299700"/>
              <a:gd name="connsiteX49" fmla="*/ 9698943 w 18300700"/>
              <a:gd name="connsiteY49" fmla="*/ 7048798 h 10299700"/>
              <a:gd name="connsiteX50" fmla="*/ 9698943 w 18300700"/>
              <a:gd name="connsiteY50" fmla="*/ 7050730 h 10299700"/>
              <a:gd name="connsiteX51" fmla="*/ 9760757 w 18300700"/>
              <a:gd name="connsiteY51" fmla="*/ 7050730 h 10299700"/>
              <a:gd name="connsiteX52" fmla="*/ 9774278 w 18300700"/>
              <a:gd name="connsiteY52" fmla="*/ 7044935 h 10299700"/>
              <a:gd name="connsiteX53" fmla="*/ 9847682 w 18300700"/>
              <a:gd name="connsiteY53" fmla="*/ 6992780 h 10299700"/>
              <a:gd name="connsiteX54" fmla="*/ 9884384 w 18300700"/>
              <a:gd name="connsiteY54" fmla="*/ 6917444 h 10299700"/>
              <a:gd name="connsiteX55" fmla="*/ 9895974 w 18300700"/>
              <a:gd name="connsiteY55" fmla="*/ 6704961 h 10299700"/>
              <a:gd name="connsiteX56" fmla="*/ 9855409 w 18300700"/>
              <a:gd name="connsiteY56" fmla="*/ 6592924 h 10299700"/>
              <a:gd name="connsiteX57" fmla="*/ 9745304 w 18300700"/>
              <a:gd name="connsiteY57" fmla="*/ 6529661 h 10299700"/>
              <a:gd name="connsiteX58" fmla="*/ 9457484 w 18300700"/>
              <a:gd name="connsiteY58" fmla="*/ 6527247 h 10299700"/>
              <a:gd name="connsiteX59" fmla="*/ 9391808 w 18300700"/>
              <a:gd name="connsiteY59" fmla="*/ 6534974 h 10299700"/>
              <a:gd name="connsiteX60" fmla="*/ 9237274 w 18300700"/>
              <a:gd name="connsiteY60" fmla="*/ 6618035 h 10299700"/>
              <a:gd name="connsiteX61" fmla="*/ 9171597 w 18300700"/>
              <a:gd name="connsiteY61" fmla="*/ 6907786 h 10299700"/>
              <a:gd name="connsiteX62" fmla="*/ 9302951 w 18300700"/>
              <a:gd name="connsiteY62" fmla="*/ 7046867 h 10299700"/>
              <a:gd name="connsiteX63" fmla="*/ 9306814 w 18300700"/>
              <a:gd name="connsiteY63" fmla="*/ 7048798 h 10299700"/>
              <a:gd name="connsiteX64" fmla="*/ 9308746 w 18300700"/>
              <a:gd name="connsiteY64" fmla="*/ 7044935 h 10299700"/>
              <a:gd name="connsiteX65" fmla="*/ 9370559 w 18300700"/>
              <a:gd name="connsiteY65" fmla="*/ 7044935 h 10299700"/>
              <a:gd name="connsiteX66" fmla="*/ 9424646 w 18300700"/>
              <a:gd name="connsiteY66" fmla="*/ 7023686 h 10299700"/>
              <a:gd name="connsiteX67" fmla="*/ 9507708 w 18300700"/>
              <a:gd name="connsiteY67" fmla="*/ 6882675 h 10299700"/>
              <a:gd name="connsiteX68" fmla="*/ 9476801 w 18300700"/>
              <a:gd name="connsiteY68" fmla="*/ 6764843 h 10299700"/>
              <a:gd name="connsiteX69" fmla="*/ 9250796 w 18300700"/>
              <a:gd name="connsiteY69" fmla="*/ 6745526 h 10299700"/>
              <a:gd name="connsiteX70" fmla="*/ 9231479 w 18300700"/>
              <a:gd name="connsiteY70" fmla="*/ 6762911 h 10299700"/>
              <a:gd name="connsiteX71" fmla="*/ 9275908 w 18300700"/>
              <a:gd name="connsiteY71" fmla="*/ 6658601 h 10299700"/>
              <a:gd name="connsiteX72" fmla="*/ 9434305 w 18300700"/>
              <a:gd name="connsiteY72" fmla="*/ 6581334 h 10299700"/>
              <a:gd name="connsiteX73" fmla="*/ 9457484 w 18300700"/>
              <a:gd name="connsiteY73" fmla="*/ 6581334 h 10299700"/>
              <a:gd name="connsiteX74" fmla="*/ 6306930 w 18300700"/>
              <a:gd name="connsiteY74" fmla="*/ 3620084 h 10299700"/>
              <a:gd name="connsiteX75" fmla="*/ 6944381 w 18300700"/>
              <a:gd name="connsiteY75" fmla="*/ 3620084 h 10299700"/>
              <a:gd name="connsiteX76" fmla="*/ 7060281 w 18300700"/>
              <a:gd name="connsiteY76" fmla="*/ 3635537 h 10299700"/>
              <a:gd name="connsiteX77" fmla="*/ 7125958 w 18300700"/>
              <a:gd name="connsiteY77" fmla="*/ 3668375 h 10299700"/>
              <a:gd name="connsiteX78" fmla="*/ 7122095 w 18300700"/>
              <a:gd name="connsiteY78" fmla="*/ 3836431 h 10299700"/>
              <a:gd name="connsiteX79" fmla="*/ 7008126 w 18300700"/>
              <a:gd name="connsiteY79" fmla="*/ 3876996 h 10299700"/>
              <a:gd name="connsiteX80" fmla="*/ 6909611 w 18300700"/>
              <a:gd name="connsiteY80" fmla="*/ 3882791 h 10299700"/>
              <a:gd name="connsiteX81" fmla="*/ 6314656 w 18300700"/>
              <a:gd name="connsiteY81" fmla="*/ 3882791 h 10299700"/>
              <a:gd name="connsiteX82" fmla="*/ 6291476 w 18300700"/>
              <a:gd name="connsiteY82" fmla="*/ 3882791 h 10299700"/>
              <a:gd name="connsiteX83" fmla="*/ 6291476 w 18300700"/>
              <a:gd name="connsiteY83" fmla="*/ 3622015 h 10299700"/>
              <a:gd name="connsiteX84" fmla="*/ 6306930 w 18300700"/>
              <a:gd name="connsiteY84" fmla="*/ 3620084 h 10299700"/>
              <a:gd name="connsiteX85" fmla="*/ 10373096 w 18300700"/>
              <a:gd name="connsiteY85" fmla="*/ 3301358 h 10299700"/>
              <a:gd name="connsiteX86" fmla="*/ 10373096 w 18300700"/>
              <a:gd name="connsiteY86" fmla="*/ 4657391 h 10299700"/>
              <a:gd name="connsiteX87" fmla="*/ 12020811 w 18300700"/>
              <a:gd name="connsiteY87" fmla="*/ 4657391 h 10299700"/>
              <a:gd name="connsiteX88" fmla="*/ 12020811 w 18300700"/>
              <a:gd name="connsiteY88" fmla="*/ 4373435 h 10299700"/>
              <a:gd name="connsiteX89" fmla="*/ 11180535 w 18300700"/>
              <a:gd name="connsiteY89" fmla="*/ 4373435 h 10299700"/>
              <a:gd name="connsiteX90" fmla="*/ 10969983 w 18300700"/>
              <a:gd name="connsiteY90" fmla="*/ 4373435 h 10299700"/>
              <a:gd name="connsiteX91" fmla="*/ 10761362 w 18300700"/>
              <a:gd name="connsiteY91" fmla="*/ 4373435 h 10299700"/>
              <a:gd name="connsiteX92" fmla="*/ 10761362 w 18300700"/>
              <a:gd name="connsiteY92" fmla="*/ 4120386 h 10299700"/>
              <a:gd name="connsiteX93" fmla="*/ 11964793 w 18300700"/>
              <a:gd name="connsiteY93" fmla="*/ 4120386 h 10299700"/>
              <a:gd name="connsiteX94" fmla="*/ 11964793 w 18300700"/>
              <a:gd name="connsiteY94" fmla="*/ 3809387 h 10299700"/>
              <a:gd name="connsiteX95" fmla="*/ 11064634 w 18300700"/>
              <a:gd name="connsiteY95" fmla="*/ 3809387 h 10299700"/>
              <a:gd name="connsiteX96" fmla="*/ 10912033 w 18300700"/>
              <a:gd name="connsiteY96" fmla="*/ 3809387 h 10299700"/>
              <a:gd name="connsiteX97" fmla="*/ 10763294 w 18300700"/>
              <a:gd name="connsiteY97" fmla="*/ 3809387 h 10299700"/>
              <a:gd name="connsiteX98" fmla="*/ 10765225 w 18300700"/>
              <a:gd name="connsiteY98" fmla="*/ 3583382 h 10299700"/>
              <a:gd name="connsiteX99" fmla="*/ 11997631 w 18300700"/>
              <a:gd name="connsiteY99" fmla="*/ 3583382 h 10299700"/>
              <a:gd name="connsiteX100" fmla="*/ 11997631 w 18300700"/>
              <a:gd name="connsiteY100" fmla="*/ 3301358 h 10299700"/>
              <a:gd name="connsiteX101" fmla="*/ 5901279 w 18300700"/>
              <a:gd name="connsiteY101" fmla="*/ 3301358 h 10299700"/>
              <a:gd name="connsiteX102" fmla="*/ 5901279 w 18300700"/>
              <a:gd name="connsiteY102" fmla="*/ 4655459 h 10299700"/>
              <a:gd name="connsiteX103" fmla="*/ 6289545 w 18300700"/>
              <a:gd name="connsiteY103" fmla="*/ 4655459 h 10299700"/>
              <a:gd name="connsiteX104" fmla="*/ 6289545 w 18300700"/>
              <a:gd name="connsiteY104" fmla="*/ 4215038 h 10299700"/>
              <a:gd name="connsiteX105" fmla="*/ 6291476 w 18300700"/>
              <a:gd name="connsiteY105" fmla="*/ 4213106 h 10299700"/>
              <a:gd name="connsiteX106" fmla="*/ 6310793 w 18300700"/>
              <a:gd name="connsiteY106" fmla="*/ 4213106 h 10299700"/>
              <a:gd name="connsiteX107" fmla="*/ 6851661 w 18300700"/>
              <a:gd name="connsiteY107" fmla="*/ 4213106 h 10299700"/>
              <a:gd name="connsiteX108" fmla="*/ 6878704 w 18300700"/>
              <a:gd name="connsiteY108" fmla="*/ 4224696 h 10299700"/>
              <a:gd name="connsiteX109" fmla="*/ 7027443 w 18300700"/>
              <a:gd name="connsiteY109" fmla="*/ 4365708 h 10299700"/>
              <a:gd name="connsiteX110" fmla="*/ 7326852 w 18300700"/>
              <a:gd name="connsiteY110" fmla="*/ 4647732 h 10299700"/>
              <a:gd name="connsiteX111" fmla="*/ 7357758 w 18300700"/>
              <a:gd name="connsiteY111" fmla="*/ 4661254 h 10299700"/>
              <a:gd name="connsiteX112" fmla="*/ 7759546 w 18300700"/>
              <a:gd name="connsiteY112" fmla="*/ 4661254 h 10299700"/>
              <a:gd name="connsiteX113" fmla="*/ 7778863 w 18300700"/>
              <a:gd name="connsiteY113" fmla="*/ 4661254 h 10299700"/>
              <a:gd name="connsiteX114" fmla="*/ 7686142 w 18300700"/>
              <a:gd name="connsiteY114" fmla="*/ 4568534 h 10299700"/>
              <a:gd name="connsiteX115" fmla="*/ 7593422 w 18300700"/>
              <a:gd name="connsiteY115" fmla="*/ 4477745 h 10299700"/>
              <a:gd name="connsiteX116" fmla="*/ 7502634 w 18300700"/>
              <a:gd name="connsiteY116" fmla="*/ 4386957 h 10299700"/>
              <a:gd name="connsiteX117" fmla="*/ 7409913 w 18300700"/>
              <a:gd name="connsiteY117" fmla="*/ 4296168 h 10299700"/>
              <a:gd name="connsiteX118" fmla="*/ 7319125 w 18300700"/>
              <a:gd name="connsiteY118" fmla="*/ 4207311 h 10299700"/>
              <a:gd name="connsiteX119" fmla="*/ 7228337 w 18300700"/>
              <a:gd name="connsiteY119" fmla="*/ 4114591 h 10299700"/>
              <a:gd name="connsiteX120" fmla="*/ 7255380 w 18300700"/>
              <a:gd name="connsiteY120" fmla="*/ 4103001 h 10299700"/>
              <a:gd name="connsiteX121" fmla="*/ 7523882 w 18300700"/>
              <a:gd name="connsiteY121" fmla="*/ 3892449 h 10299700"/>
              <a:gd name="connsiteX122" fmla="*/ 7564447 w 18300700"/>
              <a:gd name="connsiteY122" fmla="*/ 3616220 h 10299700"/>
              <a:gd name="connsiteX123" fmla="*/ 7475590 w 18300700"/>
              <a:gd name="connsiteY123" fmla="*/ 3479072 h 10299700"/>
              <a:gd name="connsiteX124" fmla="*/ 7050623 w 18300700"/>
              <a:gd name="connsiteY124" fmla="*/ 3301358 h 10299700"/>
              <a:gd name="connsiteX125" fmla="*/ 6123421 w 18300700"/>
              <a:gd name="connsiteY125" fmla="*/ 3301358 h 10299700"/>
              <a:gd name="connsiteX126" fmla="*/ 5924459 w 18300700"/>
              <a:gd name="connsiteY126" fmla="*/ 3301358 h 10299700"/>
              <a:gd name="connsiteX127" fmla="*/ 5901279 w 18300700"/>
              <a:gd name="connsiteY127" fmla="*/ 3301358 h 10299700"/>
              <a:gd name="connsiteX128" fmla="*/ 9113714 w 18300700"/>
              <a:gd name="connsiteY128" fmla="*/ 3299635 h 10299700"/>
              <a:gd name="connsiteX129" fmla="*/ 8153607 w 18300700"/>
              <a:gd name="connsiteY129" fmla="*/ 3303289 h 10299700"/>
              <a:gd name="connsiteX130" fmla="*/ 8155539 w 18300700"/>
              <a:gd name="connsiteY130" fmla="*/ 4659322 h 10299700"/>
              <a:gd name="connsiteX131" fmla="*/ 9801322 w 18300700"/>
              <a:gd name="connsiteY131" fmla="*/ 4657390 h 10299700"/>
              <a:gd name="connsiteX132" fmla="*/ 9801322 w 18300700"/>
              <a:gd name="connsiteY132" fmla="*/ 4375367 h 10299700"/>
              <a:gd name="connsiteX133" fmla="*/ 9569522 w 18300700"/>
              <a:gd name="connsiteY133" fmla="*/ 4375367 h 10299700"/>
              <a:gd name="connsiteX134" fmla="*/ 9455553 w 18300700"/>
              <a:gd name="connsiteY134" fmla="*/ 4375367 h 10299700"/>
              <a:gd name="connsiteX135" fmla="*/ 9341584 w 18300700"/>
              <a:gd name="connsiteY135" fmla="*/ 4375367 h 10299700"/>
              <a:gd name="connsiteX136" fmla="*/ 9227616 w 18300700"/>
              <a:gd name="connsiteY136" fmla="*/ 4375367 h 10299700"/>
              <a:gd name="connsiteX137" fmla="*/ 8769810 w 18300700"/>
              <a:gd name="connsiteY137" fmla="*/ 4375367 h 10299700"/>
              <a:gd name="connsiteX138" fmla="*/ 8653910 w 18300700"/>
              <a:gd name="connsiteY138" fmla="*/ 4375367 h 10299700"/>
              <a:gd name="connsiteX139" fmla="*/ 8539941 w 18300700"/>
              <a:gd name="connsiteY139" fmla="*/ 4375367 h 10299700"/>
              <a:gd name="connsiteX140" fmla="*/ 8539941 w 18300700"/>
              <a:gd name="connsiteY140" fmla="*/ 4122318 h 10299700"/>
              <a:gd name="connsiteX141" fmla="*/ 8541873 w 18300700"/>
              <a:gd name="connsiteY141" fmla="*/ 4122318 h 10299700"/>
              <a:gd name="connsiteX142" fmla="*/ 9747235 w 18300700"/>
              <a:gd name="connsiteY142" fmla="*/ 4122318 h 10299700"/>
              <a:gd name="connsiteX143" fmla="*/ 9747235 w 18300700"/>
              <a:gd name="connsiteY143" fmla="*/ 3811319 h 10299700"/>
              <a:gd name="connsiteX144" fmla="*/ 9594633 w 18300700"/>
              <a:gd name="connsiteY144" fmla="*/ 3811319 h 10299700"/>
              <a:gd name="connsiteX145" fmla="*/ 9442031 w 18300700"/>
              <a:gd name="connsiteY145" fmla="*/ 3811319 h 10299700"/>
              <a:gd name="connsiteX146" fmla="*/ 9293292 w 18300700"/>
              <a:gd name="connsiteY146" fmla="*/ 3811319 h 10299700"/>
              <a:gd name="connsiteX147" fmla="*/ 9144554 w 18300700"/>
              <a:gd name="connsiteY147" fmla="*/ 3811319 h 10299700"/>
              <a:gd name="connsiteX148" fmla="*/ 8843213 w 18300700"/>
              <a:gd name="connsiteY148" fmla="*/ 3811319 h 10299700"/>
              <a:gd name="connsiteX149" fmla="*/ 8690612 w 18300700"/>
              <a:gd name="connsiteY149" fmla="*/ 3811319 h 10299700"/>
              <a:gd name="connsiteX150" fmla="*/ 8541873 w 18300700"/>
              <a:gd name="connsiteY150" fmla="*/ 3811319 h 10299700"/>
              <a:gd name="connsiteX151" fmla="*/ 8541873 w 18300700"/>
              <a:gd name="connsiteY151" fmla="*/ 3585313 h 10299700"/>
              <a:gd name="connsiteX152" fmla="*/ 9780074 w 18300700"/>
              <a:gd name="connsiteY152" fmla="*/ 3585313 h 10299700"/>
              <a:gd name="connsiteX153" fmla="*/ 9780074 w 18300700"/>
              <a:gd name="connsiteY153" fmla="*/ 3303289 h 10299700"/>
              <a:gd name="connsiteX154" fmla="*/ 9113714 w 18300700"/>
              <a:gd name="connsiteY154" fmla="*/ 3299635 h 10299700"/>
              <a:gd name="connsiteX155" fmla="*/ 4658129 w 18300700"/>
              <a:gd name="connsiteY155" fmla="*/ 3269485 h 10299700"/>
              <a:gd name="connsiteX156" fmla="*/ 4514340 w 18300700"/>
              <a:gd name="connsiteY156" fmla="*/ 3272382 h 10299700"/>
              <a:gd name="connsiteX157" fmla="*/ 4199478 w 18300700"/>
              <a:gd name="connsiteY157" fmla="*/ 3339991 h 10299700"/>
              <a:gd name="connsiteX158" fmla="*/ 3869163 w 18300700"/>
              <a:gd name="connsiteY158" fmla="*/ 3575655 h 10299700"/>
              <a:gd name="connsiteX159" fmla="*/ 3755195 w 18300700"/>
              <a:gd name="connsiteY159" fmla="*/ 3805523 h 10299700"/>
              <a:gd name="connsiteX160" fmla="*/ 3735877 w 18300700"/>
              <a:gd name="connsiteY160" fmla="*/ 4093342 h 10299700"/>
              <a:gd name="connsiteX161" fmla="*/ 3865300 w 18300700"/>
              <a:gd name="connsiteY161" fmla="*/ 4427521 h 10299700"/>
              <a:gd name="connsiteX162" fmla="*/ 4141529 w 18300700"/>
              <a:gd name="connsiteY162" fmla="*/ 4668980 h 10299700"/>
              <a:gd name="connsiteX163" fmla="*/ 4587744 w 18300700"/>
              <a:gd name="connsiteY163" fmla="*/ 4887259 h 10299700"/>
              <a:gd name="connsiteX164" fmla="*/ 5281213 w 18300700"/>
              <a:gd name="connsiteY164" fmla="*/ 5105538 h 10299700"/>
              <a:gd name="connsiteX165" fmla="*/ 6388060 w 18300700"/>
              <a:gd name="connsiteY165" fmla="*/ 5374040 h 10299700"/>
              <a:gd name="connsiteX166" fmla="*/ 7523883 w 18300700"/>
              <a:gd name="connsiteY166" fmla="*/ 5640611 h 10299700"/>
              <a:gd name="connsiteX167" fmla="*/ 8549600 w 18300700"/>
              <a:gd name="connsiteY167" fmla="*/ 5878206 h 10299700"/>
              <a:gd name="connsiteX168" fmla="*/ 8582438 w 18300700"/>
              <a:gd name="connsiteY168" fmla="*/ 5887864 h 10299700"/>
              <a:gd name="connsiteX169" fmla="*/ 4475707 w 18300700"/>
              <a:gd name="connsiteY169" fmla="*/ 6867221 h 10299700"/>
              <a:gd name="connsiteX170" fmla="*/ 4493092 w 18300700"/>
              <a:gd name="connsiteY170" fmla="*/ 6869153 h 10299700"/>
              <a:gd name="connsiteX171" fmla="*/ 4935444 w 18300700"/>
              <a:gd name="connsiteY171" fmla="*/ 6869153 h 10299700"/>
              <a:gd name="connsiteX172" fmla="*/ 5752541 w 18300700"/>
              <a:gd name="connsiteY172" fmla="*/ 6869153 h 10299700"/>
              <a:gd name="connsiteX173" fmla="*/ 5795038 w 18300700"/>
              <a:gd name="connsiteY173" fmla="*/ 6863358 h 10299700"/>
              <a:gd name="connsiteX174" fmla="*/ 7037102 w 18300700"/>
              <a:gd name="connsiteY174" fmla="*/ 6554291 h 10299700"/>
              <a:gd name="connsiteX175" fmla="*/ 8219284 w 18300700"/>
              <a:gd name="connsiteY175" fmla="*/ 6260677 h 10299700"/>
              <a:gd name="connsiteX176" fmla="*/ 9158076 w 18300700"/>
              <a:gd name="connsiteY176" fmla="*/ 6028876 h 10299700"/>
              <a:gd name="connsiteX177" fmla="*/ 9196709 w 18300700"/>
              <a:gd name="connsiteY177" fmla="*/ 6028876 h 10299700"/>
              <a:gd name="connsiteX178" fmla="*/ 10174135 w 18300700"/>
              <a:gd name="connsiteY178" fmla="*/ 6262608 h 10299700"/>
              <a:gd name="connsiteX179" fmla="*/ 11143833 w 18300700"/>
              <a:gd name="connsiteY179" fmla="*/ 6500204 h 10299700"/>
              <a:gd name="connsiteX180" fmla="*/ 12584859 w 18300700"/>
              <a:gd name="connsiteY180" fmla="*/ 6863358 h 10299700"/>
              <a:gd name="connsiteX181" fmla="*/ 12631219 w 18300700"/>
              <a:gd name="connsiteY181" fmla="*/ 6869153 h 10299700"/>
              <a:gd name="connsiteX182" fmla="*/ 13780563 w 18300700"/>
              <a:gd name="connsiteY182" fmla="*/ 6869153 h 10299700"/>
              <a:gd name="connsiteX183" fmla="*/ 13807442 w 18300700"/>
              <a:gd name="connsiteY183" fmla="*/ 6869153 h 10299700"/>
              <a:gd name="connsiteX184" fmla="*/ 13815333 w 18300700"/>
              <a:gd name="connsiteY184" fmla="*/ 6871085 h 10299700"/>
              <a:gd name="connsiteX185" fmla="*/ 13815333 w 18300700"/>
              <a:gd name="connsiteY185" fmla="*/ 6869153 h 10299700"/>
              <a:gd name="connsiteX186" fmla="*/ 13807442 w 18300700"/>
              <a:gd name="connsiteY186" fmla="*/ 6869153 h 10299700"/>
              <a:gd name="connsiteX187" fmla="*/ 11786838 w 18300700"/>
              <a:gd name="connsiteY187" fmla="*/ 6374403 h 10299700"/>
              <a:gd name="connsiteX188" fmla="*/ 9756894 w 18300700"/>
              <a:gd name="connsiteY188" fmla="*/ 5887864 h 10299700"/>
              <a:gd name="connsiteX189" fmla="*/ 9780074 w 18300700"/>
              <a:gd name="connsiteY189" fmla="*/ 5880138 h 10299700"/>
              <a:gd name="connsiteX190" fmla="*/ 10747841 w 18300700"/>
              <a:gd name="connsiteY190" fmla="*/ 5642542 h 10299700"/>
              <a:gd name="connsiteX191" fmla="*/ 11761968 w 18300700"/>
              <a:gd name="connsiteY191" fmla="*/ 5393357 h 10299700"/>
              <a:gd name="connsiteX192" fmla="*/ 12631219 w 18300700"/>
              <a:gd name="connsiteY192" fmla="*/ 5180873 h 10299700"/>
              <a:gd name="connsiteX193" fmla="*/ 13216515 w 18300700"/>
              <a:gd name="connsiteY193" fmla="*/ 5037929 h 10299700"/>
              <a:gd name="connsiteX194" fmla="*/ 13548763 w 18300700"/>
              <a:gd name="connsiteY194" fmla="*/ 4952936 h 10299700"/>
              <a:gd name="connsiteX195" fmla="*/ 14215189 w 18300700"/>
              <a:gd name="connsiteY195" fmla="*/ 4647732 h 10299700"/>
              <a:gd name="connsiteX196" fmla="*/ 14383245 w 18300700"/>
              <a:gd name="connsiteY196" fmla="*/ 4489335 h 10299700"/>
              <a:gd name="connsiteX197" fmla="*/ 14564821 w 18300700"/>
              <a:gd name="connsiteY197" fmla="*/ 4058572 h 10299700"/>
              <a:gd name="connsiteX198" fmla="*/ 14555163 w 18300700"/>
              <a:gd name="connsiteY198" fmla="*/ 3792002 h 10299700"/>
              <a:gd name="connsiteX199" fmla="*/ 14249959 w 18300700"/>
              <a:gd name="connsiteY199" fmla="*/ 3409531 h 10299700"/>
              <a:gd name="connsiteX200" fmla="*/ 13865556 w 18300700"/>
              <a:gd name="connsiteY200" fmla="*/ 3312948 h 10299700"/>
              <a:gd name="connsiteX201" fmla="*/ 13602849 w 18300700"/>
              <a:gd name="connsiteY201" fmla="*/ 3307153 h 10299700"/>
              <a:gd name="connsiteX202" fmla="*/ 13100615 w 18300700"/>
              <a:gd name="connsiteY202" fmla="*/ 3303289 h 10299700"/>
              <a:gd name="connsiteX203" fmla="*/ 12625424 w 18300700"/>
              <a:gd name="connsiteY203" fmla="*/ 3301358 h 10299700"/>
              <a:gd name="connsiteX204" fmla="*/ 12604176 w 18300700"/>
              <a:gd name="connsiteY204" fmla="*/ 3301358 h 10299700"/>
              <a:gd name="connsiteX205" fmla="*/ 12598381 w 18300700"/>
              <a:gd name="connsiteY205" fmla="*/ 4636142 h 10299700"/>
              <a:gd name="connsiteX206" fmla="*/ 12598381 w 18300700"/>
              <a:gd name="connsiteY206" fmla="*/ 4653527 h 10299700"/>
              <a:gd name="connsiteX207" fmla="*/ 12602244 w 18300700"/>
              <a:gd name="connsiteY207" fmla="*/ 4657390 h 10299700"/>
              <a:gd name="connsiteX208" fmla="*/ 12982783 w 18300700"/>
              <a:gd name="connsiteY208" fmla="*/ 4651595 h 10299700"/>
              <a:gd name="connsiteX209" fmla="*/ 12982783 w 18300700"/>
              <a:gd name="connsiteY209" fmla="*/ 3631673 h 10299700"/>
              <a:gd name="connsiteX210" fmla="*/ 13011758 w 18300700"/>
              <a:gd name="connsiteY210" fmla="*/ 3625878 h 10299700"/>
              <a:gd name="connsiteX211" fmla="*/ 13096751 w 18300700"/>
              <a:gd name="connsiteY211" fmla="*/ 3622015 h 10299700"/>
              <a:gd name="connsiteX212" fmla="*/ 13400024 w 18300700"/>
              <a:gd name="connsiteY212" fmla="*/ 3622015 h 10299700"/>
              <a:gd name="connsiteX213" fmla="*/ 13823060 w 18300700"/>
              <a:gd name="connsiteY213" fmla="*/ 3627810 h 10299700"/>
              <a:gd name="connsiteX214" fmla="*/ 14108947 w 18300700"/>
              <a:gd name="connsiteY214" fmla="*/ 3809387 h 10299700"/>
              <a:gd name="connsiteX215" fmla="*/ 14145648 w 18300700"/>
              <a:gd name="connsiteY215" fmla="*/ 4072094 h 10299700"/>
              <a:gd name="connsiteX216" fmla="*/ 13952481 w 18300700"/>
              <a:gd name="connsiteY216" fmla="*/ 4429453 h 10299700"/>
              <a:gd name="connsiteX217" fmla="*/ 13689775 w 18300700"/>
              <a:gd name="connsiteY217" fmla="*/ 4589782 h 10299700"/>
              <a:gd name="connsiteX218" fmla="*/ 13510129 w 18300700"/>
              <a:gd name="connsiteY218" fmla="*/ 4649664 h 10299700"/>
              <a:gd name="connsiteX219" fmla="*/ 12841771 w 18300700"/>
              <a:gd name="connsiteY219" fmla="*/ 4837035 h 10299700"/>
              <a:gd name="connsiteX220" fmla="*/ 11789011 w 18300700"/>
              <a:gd name="connsiteY220" fmla="*/ 5105538 h 10299700"/>
              <a:gd name="connsiteX221" fmla="*/ 10695686 w 18300700"/>
              <a:gd name="connsiteY221" fmla="*/ 5375972 h 10299700"/>
              <a:gd name="connsiteX222" fmla="*/ 9828366 w 18300700"/>
              <a:gd name="connsiteY222" fmla="*/ 5586524 h 10299700"/>
              <a:gd name="connsiteX223" fmla="*/ 9185119 w 18300700"/>
              <a:gd name="connsiteY223" fmla="*/ 5741057 h 10299700"/>
              <a:gd name="connsiteX224" fmla="*/ 9154213 w 18300700"/>
              <a:gd name="connsiteY224" fmla="*/ 5741057 h 10299700"/>
              <a:gd name="connsiteX225" fmla="*/ 9046039 w 18300700"/>
              <a:gd name="connsiteY225" fmla="*/ 5715946 h 10299700"/>
              <a:gd name="connsiteX226" fmla="*/ 8026117 w 18300700"/>
              <a:gd name="connsiteY226" fmla="*/ 5476419 h 10299700"/>
              <a:gd name="connsiteX227" fmla="*/ 6652699 w 18300700"/>
              <a:gd name="connsiteY227" fmla="*/ 5149966 h 10299700"/>
              <a:gd name="connsiteX228" fmla="*/ 5534262 w 18300700"/>
              <a:gd name="connsiteY228" fmla="*/ 4869874 h 10299700"/>
              <a:gd name="connsiteX229" fmla="*/ 4834997 w 18300700"/>
              <a:gd name="connsiteY229" fmla="*/ 4665117 h 10299700"/>
              <a:gd name="connsiteX230" fmla="*/ 4674669 w 18300700"/>
              <a:gd name="connsiteY230" fmla="*/ 4603303 h 10299700"/>
              <a:gd name="connsiteX231" fmla="*/ 4462185 w 18300700"/>
              <a:gd name="connsiteY231" fmla="*/ 4477745 h 10299700"/>
              <a:gd name="connsiteX232" fmla="*/ 4263223 w 18300700"/>
              <a:gd name="connsiteY232" fmla="*/ 4313553 h 10299700"/>
              <a:gd name="connsiteX233" fmla="*/ 4178230 w 18300700"/>
              <a:gd name="connsiteY233" fmla="*/ 4170609 h 10299700"/>
              <a:gd name="connsiteX234" fmla="*/ 4155050 w 18300700"/>
              <a:gd name="connsiteY234" fmla="*/ 3987101 h 10299700"/>
              <a:gd name="connsiteX235" fmla="*/ 4232316 w 18300700"/>
              <a:gd name="connsiteY235" fmla="*/ 3768822 h 10299700"/>
              <a:gd name="connsiteX236" fmla="*/ 4408098 w 18300700"/>
              <a:gd name="connsiteY236" fmla="*/ 3645195 h 10299700"/>
              <a:gd name="connsiteX237" fmla="*/ 4599334 w 18300700"/>
              <a:gd name="connsiteY237" fmla="*/ 3606561 h 10299700"/>
              <a:gd name="connsiteX238" fmla="*/ 4744209 w 18300700"/>
              <a:gd name="connsiteY238" fmla="*/ 3606561 h 10299700"/>
              <a:gd name="connsiteX239" fmla="*/ 5016574 w 18300700"/>
              <a:gd name="connsiteY239" fmla="*/ 3681897 h 10299700"/>
              <a:gd name="connsiteX240" fmla="*/ 5350753 w 18300700"/>
              <a:gd name="connsiteY240" fmla="*/ 3913697 h 10299700"/>
              <a:gd name="connsiteX241" fmla="*/ 5370070 w 18300700"/>
              <a:gd name="connsiteY241" fmla="*/ 3931082 h 10299700"/>
              <a:gd name="connsiteX242" fmla="*/ 5370070 w 18300700"/>
              <a:gd name="connsiteY242" fmla="*/ 3842225 h 10299700"/>
              <a:gd name="connsiteX243" fmla="*/ 5373933 w 18300700"/>
              <a:gd name="connsiteY243" fmla="*/ 3538953 h 10299700"/>
              <a:gd name="connsiteX244" fmla="*/ 5362343 w 18300700"/>
              <a:gd name="connsiteY244" fmla="*/ 3511910 h 10299700"/>
              <a:gd name="connsiteX245" fmla="*/ 5325642 w 18300700"/>
              <a:gd name="connsiteY245" fmla="*/ 3481003 h 10299700"/>
              <a:gd name="connsiteX246" fmla="*/ 5076456 w 18300700"/>
              <a:gd name="connsiteY246" fmla="*/ 3347718 h 10299700"/>
              <a:gd name="connsiteX247" fmla="*/ 4658129 w 18300700"/>
              <a:gd name="connsiteY247" fmla="*/ 3269485 h 10299700"/>
              <a:gd name="connsiteX248" fmla="*/ 0 w 18300700"/>
              <a:gd name="connsiteY248" fmla="*/ 0 h 10299700"/>
              <a:gd name="connsiteX249" fmla="*/ 18300700 w 18300700"/>
              <a:gd name="connsiteY249" fmla="*/ 0 h 10299700"/>
              <a:gd name="connsiteX250" fmla="*/ 18300700 w 18300700"/>
              <a:gd name="connsiteY250" fmla="*/ 10299700 h 10299700"/>
              <a:gd name="connsiteX251" fmla="*/ 0 w 18300700"/>
              <a:gd name="connsiteY251" fmla="*/ 10299700 h 1029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8300700" h="10299700">
                <a:moveTo>
                  <a:pt x="9357762" y="6761010"/>
                </a:moveTo>
                <a:cubicBezTo>
                  <a:pt x="9399776" y="6768344"/>
                  <a:pt x="9430924" y="6802028"/>
                  <a:pt x="9438168" y="6849836"/>
                </a:cubicBezTo>
                <a:cubicBezTo>
                  <a:pt x="9442031" y="6859494"/>
                  <a:pt x="9442031" y="6869153"/>
                  <a:pt x="9442031" y="6878811"/>
                </a:cubicBezTo>
                <a:cubicBezTo>
                  <a:pt x="9436236" y="6898128"/>
                  <a:pt x="9434305" y="6919376"/>
                  <a:pt x="9426578" y="6938693"/>
                </a:cubicBezTo>
                <a:cubicBezTo>
                  <a:pt x="9393740" y="7017891"/>
                  <a:pt x="9301019" y="7008233"/>
                  <a:pt x="9264317" y="6961873"/>
                </a:cubicBezTo>
                <a:cubicBezTo>
                  <a:pt x="9237274" y="6925171"/>
                  <a:pt x="9225684" y="6882675"/>
                  <a:pt x="9233411" y="6838246"/>
                </a:cubicBezTo>
                <a:cubicBezTo>
                  <a:pt x="9241138" y="6797681"/>
                  <a:pt x="9272044" y="6772569"/>
                  <a:pt x="9312609" y="6762911"/>
                </a:cubicBezTo>
                <a:cubicBezTo>
                  <a:pt x="9328546" y="6759048"/>
                  <a:pt x="9343758" y="6758565"/>
                  <a:pt x="9357762" y="6761010"/>
                </a:cubicBezTo>
                <a:close/>
                <a:moveTo>
                  <a:pt x="9732989" y="6581817"/>
                </a:moveTo>
                <a:cubicBezTo>
                  <a:pt x="9756411" y="6581817"/>
                  <a:pt x="9780073" y="6593890"/>
                  <a:pt x="9797458" y="6618035"/>
                </a:cubicBezTo>
                <a:cubicBezTo>
                  <a:pt x="9816775" y="6643147"/>
                  <a:pt x="9824502" y="6675986"/>
                  <a:pt x="9828365" y="6706892"/>
                </a:cubicBezTo>
                <a:cubicBezTo>
                  <a:pt x="9832228" y="6733936"/>
                  <a:pt x="9834160" y="6760979"/>
                  <a:pt x="9836092" y="6788022"/>
                </a:cubicBezTo>
                <a:lnTo>
                  <a:pt x="9834160" y="6789954"/>
                </a:lnTo>
                <a:cubicBezTo>
                  <a:pt x="9834160" y="6832451"/>
                  <a:pt x="9830297" y="6873016"/>
                  <a:pt x="9818707" y="6911650"/>
                </a:cubicBezTo>
                <a:cubicBezTo>
                  <a:pt x="9812912" y="6930966"/>
                  <a:pt x="9805185" y="6950283"/>
                  <a:pt x="9793595" y="6965736"/>
                </a:cubicBezTo>
                <a:cubicBezTo>
                  <a:pt x="9762689" y="7010165"/>
                  <a:pt x="9704739" y="7010165"/>
                  <a:pt x="9669968" y="6965736"/>
                </a:cubicBezTo>
                <a:cubicBezTo>
                  <a:pt x="9646788" y="6936761"/>
                  <a:pt x="9639061" y="6903923"/>
                  <a:pt x="9633266" y="6869153"/>
                </a:cubicBezTo>
                <a:cubicBezTo>
                  <a:pt x="9623608" y="6805408"/>
                  <a:pt x="9623608" y="6741662"/>
                  <a:pt x="9640993" y="6679849"/>
                </a:cubicBezTo>
                <a:cubicBezTo>
                  <a:pt x="9646788" y="6658601"/>
                  <a:pt x="9656447" y="6637352"/>
                  <a:pt x="9669968" y="6618035"/>
                </a:cubicBezTo>
                <a:cubicBezTo>
                  <a:pt x="9686388" y="6593890"/>
                  <a:pt x="9709568" y="6581817"/>
                  <a:pt x="9732989" y="6581817"/>
                </a:cubicBezTo>
                <a:close/>
                <a:moveTo>
                  <a:pt x="8785263" y="6540769"/>
                </a:moveTo>
                <a:lnTo>
                  <a:pt x="8785263" y="6592924"/>
                </a:lnTo>
                <a:lnTo>
                  <a:pt x="9030585" y="6592924"/>
                </a:lnTo>
                <a:lnTo>
                  <a:pt x="9030585" y="6594856"/>
                </a:lnTo>
                <a:cubicBezTo>
                  <a:pt x="9009337" y="6635421"/>
                  <a:pt x="8991951" y="6672123"/>
                  <a:pt x="8974566" y="6708825"/>
                </a:cubicBezTo>
                <a:cubicBezTo>
                  <a:pt x="8957182" y="6745526"/>
                  <a:pt x="8937865" y="6782228"/>
                  <a:pt x="8920480" y="6818930"/>
                </a:cubicBezTo>
                <a:cubicBezTo>
                  <a:pt x="8903095" y="6855631"/>
                  <a:pt x="8883778" y="6894265"/>
                  <a:pt x="8866393" y="6930967"/>
                </a:cubicBezTo>
                <a:cubicBezTo>
                  <a:pt x="8849008" y="6967668"/>
                  <a:pt x="8829691" y="7002438"/>
                  <a:pt x="8814238" y="7041072"/>
                </a:cubicBezTo>
                <a:lnTo>
                  <a:pt x="8879915" y="7041072"/>
                </a:lnTo>
                <a:cubicBezTo>
                  <a:pt x="8881847" y="7037209"/>
                  <a:pt x="8883778" y="7035277"/>
                  <a:pt x="8883778" y="7033345"/>
                </a:cubicBezTo>
                <a:cubicBezTo>
                  <a:pt x="8953318" y="6886538"/>
                  <a:pt x="9024790" y="6739731"/>
                  <a:pt x="9094330" y="6592924"/>
                </a:cubicBezTo>
                <a:cubicBezTo>
                  <a:pt x="9102057" y="6575539"/>
                  <a:pt x="9100125" y="6558154"/>
                  <a:pt x="9098193" y="6540769"/>
                </a:cubicBezTo>
                <a:close/>
                <a:moveTo>
                  <a:pt x="8560223" y="6536061"/>
                </a:moveTo>
                <a:cubicBezTo>
                  <a:pt x="8537768" y="6534974"/>
                  <a:pt x="8524005" y="6539321"/>
                  <a:pt x="8499376" y="6552359"/>
                </a:cubicBezTo>
                <a:cubicBezTo>
                  <a:pt x="8483922" y="6560086"/>
                  <a:pt x="8468469" y="6569744"/>
                  <a:pt x="8453016" y="6577471"/>
                </a:cubicBezTo>
                <a:cubicBezTo>
                  <a:pt x="8443357" y="6583266"/>
                  <a:pt x="8433699" y="6589061"/>
                  <a:pt x="8422109" y="6594856"/>
                </a:cubicBezTo>
                <a:cubicBezTo>
                  <a:pt x="8427904" y="6612241"/>
                  <a:pt x="8431767" y="6627694"/>
                  <a:pt x="8435631" y="6645080"/>
                </a:cubicBezTo>
                <a:cubicBezTo>
                  <a:pt x="8464606" y="6629626"/>
                  <a:pt x="8493581" y="6616104"/>
                  <a:pt x="8524488" y="6598719"/>
                </a:cubicBezTo>
                <a:lnTo>
                  <a:pt x="8524488" y="7039140"/>
                </a:lnTo>
                <a:lnTo>
                  <a:pt x="8586301" y="7039140"/>
                </a:lnTo>
                <a:lnTo>
                  <a:pt x="8586301" y="7037209"/>
                </a:lnTo>
                <a:lnTo>
                  <a:pt x="8586301" y="6538838"/>
                </a:lnTo>
                <a:cubicBezTo>
                  <a:pt x="8576160" y="6537390"/>
                  <a:pt x="8567709" y="6536424"/>
                  <a:pt x="8560223" y="6536061"/>
                </a:cubicBezTo>
                <a:close/>
                <a:moveTo>
                  <a:pt x="9745304" y="6529661"/>
                </a:moveTo>
                <a:cubicBezTo>
                  <a:pt x="9703773" y="6527247"/>
                  <a:pt x="9662242" y="6541735"/>
                  <a:pt x="9635198" y="6567812"/>
                </a:cubicBezTo>
                <a:cubicBezTo>
                  <a:pt x="9602360" y="6598719"/>
                  <a:pt x="9584975" y="6635421"/>
                  <a:pt x="9573385" y="6677917"/>
                </a:cubicBezTo>
                <a:cubicBezTo>
                  <a:pt x="9557931" y="6743594"/>
                  <a:pt x="9556000" y="6807339"/>
                  <a:pt x="9567590" y="6873016"/>
                </a:cubicBezTo>
                <a:cubicBezTo>
                  <a:pt x="9573385" y="6909718"/>
                  <a:pt x="9583043" y="6944488"/>
                  <a:pt x="9602360" y="6975394"/>
                </a:cubicBezTo>
                <a:cubicBezTo>
                  <a:pt x="9623608" y="7008233"/>
                  <a:pt x="9650651" y="7035276"/>
                  <a:pt x="9691217" y="7044935"/>
                </a:cubicBezTo>
                <a:cubicBezTo>
                  <a:pt x="9693148" y="7044935"/>
                  <a:pt x="9697011" y="7048798"/>
                  <a:pt x="9698943" y="7048798"/>
                </a:cubicBezTo>
                <a:lnTo>
                  <a:pt x="9698943" y="7050730"/>
                </a:lnTo>
                <a:lnTo>
                  <a:pt x="9760757" y="7050730"/>
                </a:lnTo>
                <a:cubicBezTo>
                  <a:pt x="9764620" y="7048798"/>
                  <a:pt x="9770415" y="7044935"/>
                  <a:pt x="9774278" y="7044935"/>
                </a:cubicBezTo>
                <a:cubicBezTo>
                  <a:pt x="9803253" y="7035276"/>
                  <a:pt x="9828365" y="7017891"/>
                  <a:pt x="9847682" y="6992780"/>
                </a:cubicBezTo>
                <a:cubicBezTo>
                  <a:pt x="9865067" y="6969600"/>
                  <a:pt x="9876657" y="6944488"/>
                  <a:pt x="9884384" y="6917444"/>
                </a:cubicBezTo>
                <a:cubicBezTo>
                  <a:pt x="9903700" y="6847904"/>
                  <a:pt x="9905632" y="6776433"/>
                  <a:pt x="9895974" y="6704961"/>
                </a:cubicBezTo>
                <a:cubicBezTo>
                  <a:pt x="9890178" y="6664396"/>
                  <a:pt x="9878589" y="6627694"/>
                  <a:pt x="9855409" y="6592924"/>
                </a:cubicBezTo>
                <a:cubicBezTo>
                  <a:pt x="9828366" y="6551393"/>
                  <a:pt x="9786835" y="6532076"/>
                  <a:pt x="9745304" y="6529661"/>
                </a:cubicBezTo>
                <a:close/>
                <a:moveTo>
                  <a:pt x="9457484" y="6527247"/>
                </a:moveTo>
                <a:cubicBezTo>
                  <a:pt x="9434305" y="6529179"/>
                  <a:pt x="9413056" y="6531110"/>
                  <a:pt x="9391808" y="6534974"/>
                </a:cubicBezTo>
                <a:cubicBezTo>
                  <a:pt x="9329994" y="6546564"/>
                  <a:pt x="9277839" y="6569744"/>
                  <a:pt x="9237274" y="6618035"/>
                </a:cubicBezTo>
                <a:cubicBezTo>
                  <a:pt x="9165802" y="6703029"/>
                  <a:pt x="9150349" y="6801544"/>
                  <a:pt x="9171597" y="6907786"/>
                </a:cubicBezTo>
                <a:cubicBezTo>
                  <a:pt x="9185119" y="6979258"/>
                  <a:pt x="9227616" y="7029481"/>
                  <a:pt x="9302951" y="7046867"/>
                </a:cubicBezTo>
                <a:cubicBezTo>
                  <a:pt x="9304883" y="7046867"/>
                  <a:pt x="9306814" y="7048798"/>
                  <a:pt x="9306814" y="7048798"/>
                </a:cubicBezTo>
                <a:lnTo>
                  <a:pt x="9308746" y="7044935"/>
                </a:lnTo>
                <a:lnTo>
                  <a:pt x="9370559" y="7044935"/>
                </a:lnTo>
                <a:cubicBezTo>
                  <a:pt x="9389876" y="7037208"/>
                  <a:pt x="9407261" y="7033345"/>
                  <a:pt x="9424646" y="7023686"/>
                </a:cubicBezTo>
                <a:cubicBezTo>
                  <a:pt x="9478733" y="6992780"/>
                  <a:pt x="9501913" y="6942556"/>
                  <a:pt x="9507708" y="6882675"/>
                </a:cubicBezTo>
                <a:cubicBezTo>
                  <a:pt x="9511572" y="6840178"/>
                  <a:pt x="9501913" y="6799613"/>
                  <a:pt x="9476801" y="6764843"/>
                </a:cubicBezTo>
                <a:cubicBezTo>
                  <a:pt x="9426578" y="6695302"/>
                  <a:pt x="9314541" y="6685644"/>
                  <a:pt x="9250796" y="6745526"/>
                </a:cubicBezTo>
                <a:cubicBezTo>
                  <a:pt x="9245001" y="6749389"/>
                  <a:pt x="9239206" y="6755184"/>
                  <a:pt x="9231479" y="6762911"/>
                </a:cubicBezTo>
                <a:cubicBezTo>
                  <a:pt x="9237274" y="6722346"/>
                  <a:pt x="9252727" y="6687576"/>
                  <a:pt x="9275908" y="6658601"/>
                </a:cubicBezTo>
                <a:cubicBezTo>
                  <a:pt x="9316473" y="6608377"/>
                  <a:pt x="9372491" y="6587129"/>
                  <a:pt x="9434305" y="6581334"/>
                </a:cubicBezTo>
                <a:cubicBezTo>
                  <a:pt x="9442031" y="6581334"/>
                  <a:pt x="9449758" y="6581334"/>
                  <a:pt x="9457484" y="6581334"/>
                </a:cubicBezTo>
                <a:close/>
                <a:moveTo>
                  <a:pt x="6306930" y="3620084"/>
                </a:moveTo>
                <a:cubicBezTo>
                  <a:pt x="6519414" y="3620084"/>
                  <a:pt x="6731897" y="3620084"/>
                  <a:pt x="6944381" y="3620084"/>
                </a:cubicBezTo>
                <a:cubicBezTo>
                  <a:pt x="6983014" y="3620084"/>
                  <a:pt x="7021648" y="3623947"/>
                  <a:pt x="7060281" y="3635537"/>
                </a:cubicBezTo>
                <a:cubicBezTo>
                  <a:pt x="7083461" y="3643264"/>
                  <a:pt x="7106641" y="3652922"/>
                  <a:pt x="7125958" y="3668375"/>
                </a:cubicBezTo>
                <a:cubicBezTo>
                  <a:pt x="7176182" y="3708940"/>
                  <a:pt x="7168455" y="3801661"/>
                  <a:pt x="7122095" y="3836431"/>
                </a:cubicBezTo>
                <a:cubicBezTo>
                  <a:pt x="7089256" y="3863474"/>
                  <a:pt x="7048691" y="3873132"/>
                  <a:pt x="7008126" y="3876996"/>
                </a:cubicBezTo>
                <a:cubicBezTo>
                  <a:pt x="6975288" y="3882791"/>
                  <a:pt x="6942449" y="3882791"/>
                  <a:pt x="6909611" y="3882791"/>
                </a:cubicBezTo>
                <a:cubicBezTo>
                  <a:pt x="6712581" y="3882791"/>
                  <a:pt x="6513618" y="3882791"/>
                  <a:pt x="6314656" y="3882791"/>
                </a:cubicBezTo>
                <a:lnTo>
                  <a:pt x="6291476" y="3882791"/>
                </a:lnTo>
                <a:lnTo>
                  <a:pt x="6291476" y="3622015"/>
                </a:lnTo>
                <a:cubicBezTo>
                  <a:pt x="6297271" y="3620084"/>
                  <a:pt x="6301135" y="3620084"/>
                  <a:pt x="6306930" y="3620084"/>
                </a:cubicBezTo>
                <a:close/>
                <a:moveTo>
                  <a:pt x="10373096" y="3301358"/>
                </a:moveTo>
                <a:lnTo>
                  <a:pt x="10373096" y="4657391"/>
                </a:lnTo>
                <a:lnTo>
                  <a:pt x="12020811" y="4657391"/>
                </a:lnTo>
                <a:lnTo>
                  <a:pt x="12020811" y="4373435"/>
                </a:lnTo>
                <a:lnTo>
                  <a:pt x="11180535" y="4373435"/>
                </a:lnTo>
                <a:cubicBezTo>
                  <a:pt x="11109063" y="4373435"/>
                  <a:pt x="11039522" y="4373435"/>
                  <a:pt x="10969983" y="4373435"/>
                </a:cubicBezTo>
                <a:cubicBezTo>
                  <a:pt x="10900442" y="4373435"/>
                  <a:pt x="10830902" y="4373435"/>
                  <a:pt x="10761362" y="4373435"/>
                </a:cubicBezTo>
                <a:lnTo>
                  <a:pt x="10761362" y="4120386"/>
                </a:lnTo>
                <a:lnTo>
                  <a:pt x="11964793" y="4120386"/>
                </a:lnTo>
                <a:cubicBezTo>
                  <a:pt x="11970588" y="4093343"/>
                  <a:pt x="11970588" y="3826772"/>
                  <a:pt x="11964793" y="3809387"/>
                </a:cubicBezTo>
                <a:lnTo>
                  <a:pt x="11064634" y="3809387"/>
                </a:lnTo>
                <a:cubicBezTo>
                  <a:pt x="11012479" y="3809387"/>
                  <a:pt x="10962256" y="3809387"/>
                  <a:pt x="10912033" y="3809387"/>
                </a:cubicBezTo>
                <a:cubicBezTo>
                  <a:pt x="10861809" y="3809387"/>
                  <a:pt x="10811585" y="3809387"/>
                  <a:pt x="10763294" y="3809387"/>
                </a:cubicBezTo>
                <a:cubicBezTo>
                  <a:pt x="10757499" y="3774617"/>
                  <a:pt x="10759430" y="3600767"/>
                  <a:pt x="10765225" y="3583382"/>
                </a:cubicBezTo>
                <a:lnTo>
                  <a:pt x="11997631" y="3583382"/>
                </a:lnTo>
                <a:lnTo>
                  <a:pt x="11997631" y="3301358"/>
                </a:lnTo>
                <a:close/>
                <a:moveTo>
                  <a:pt x="5901279" y="3301358"/>
                </a:moveTo>
                <a:lnTo>
                  <a:pt x="5901279" y="4655459"/>
                </a:lnTo>
                <a:cubicBezTo>
                  <a:pt x="5928322" y="4661254"/>
                  <a:pt x="6272160" y="4659322"/>
                  <a:pt x="6289545" y="4655459"/>
                </a:cubicBezTo>
                <a:lnTo>
                  <a:pt x="6289545" y="4215038"/>
                </a:lnTo>
                <a:lnTo>
                  <a:pt x="6291476" y="4213106"/>
                </a:lnTo>
                <a:cubicBezTo>
                  <a:pt x="6301135" y="4213106"/>
                  <a:pt x="6304998" y="4213106"/>
                  <a:pt x="6310793" y="4213106"/>
                </a:cubicBezTo>
                <a:cubicBezTo>
                  <a:pt x="6492370" y="4213106"/>
                  <a:pt x="6672015" y="4213106"/>
                  <a:pt x="6851661" y="4213106"/>
                </a:cubicBezTo>
                <a:cubicBezTo>
                  <a:pt x="6861319" y="4213106"/>
                  <a:pt x="6870978" y="4216970"/>
                  <a:pt x="6878704" y="4224696"/>
                </a:cubicBezTo>
                <a:cubicBezTo>
                  <a:pt x="6926996" y="4272988"/>
                  <a:pt x="6977219" y="4319348"/>
                  <a:pt x="7027443" y="4365708"/>
                </a:cubicBezTo>
                <a:cubicBezTo>
                  <a:pt x="7127890" y="4460360"/>
                  <a:pt x="7228337" y="4553080"/>
                  <a:pt x="7326852" y="4647732"/>
                </a:cubicBezTo>
                <a:cubicBezTo>
                  <a:pt x="7336510" y="4657391"/>
                  <a:pt x="7344237" y="4661254"/>
                  <a:pt x="7357758" y="4661254"/>
                </a:cubicBezTo>
                <a:cubicBezTo>
                  <a:pt x="7491044" y="4661254"/>
                  <a:pt x="7626261" y="4661254"/>
                  <a:pt x="7759546" y="4661254"/>
                </a:cubicBezTo>
                <a:cubicBezTo>
                  <a:pt x="7765341" y="4661254"/>
                  <a:pt x="7769204" y="4661254"/>
                  <a:pt x="7778863" y="4661254"/>
                </a:cubicBezTo>
                <a:cubicBezTo>
                  <a:pt x="7746024" y="4628416"/>
                  <a:pt x="7717049" y="4597509"/>
                  <a:pt x="7686142" y="4568534"/>
                </a:cubicBezTo>
                <a:cubicBezTo>
                  <a:pt x="7655236" y="4537627"/>
                  <a:pt x="7624329" y="4508652"/>
                  <a:pt x="7593422" y="4477745"/>
                </a:cubicBezTo>
                <a:cubicBezTo>
                  <a:pt x="7562516" y="4446839"/>
                  <a:pt x="7533541" y="4415932"/>
                  <a:pt x="7502634" y="4386957"/>
                </a:cubicBezTo>
                <a:cubicBezTo>
                  <a:pt x="7471727" y="4356050"/>
                  <a:pt x="7440820" y="4327075"/>
                  <a:pt x="7409913" y="4296168"/>
                </a:cubicBezTo>
                <a:cubicBezTo>
                  <a:pt x="7379007" y="4267193"/>
                  <a:pt x="7348100" y="4238218"/>
                  <a:pt x="7319125" y="4207311"/>
                </a:cubicBezTo>
                <a:cubicBezTo>
                  <a:pt x="7290150" y="4176405"/>
                  <a:pt x="7257312" y="4147430"/>
                  <a:pt x="7228337" y="4114591"/>
                </a:cubicBezTo>
                <a:cubicBezTo>
                  <a:pt x="7237995" y="4108796"/>
                  <a:pt x="7247653" y="4106865"/>
                  <a:pt x="7255380" y="4103001"/>
                </a:cubicBezTo>
                <a:cubicBezTo>
                  <a:pt x="7363554" y="4056641"/>
                  <a:pt x="7456274" y="3990964"/>
                  <a:pt x="7523882" y="3892449"/>
                </a:cubicBezTo>
                <a:cubicBezTo>
                  <a:pt x="7581832" y="3807456"/>
                  <a:pt x="7599217" y="3714735"/>
                  <a:pt x="7564447" y="3616220"/>
                </a:cubicBezTo>
                <a:cubicBezTo>
                  <a:pt x="7545130" y="3564065"/>
                  <a:pt x="7516155" y="3517705"/>
                  <a:pt x="7475590" y="3479072"/>
                </a:cubicBezTo>
                <a:cubicBezTo>
                  <a:pt x="7357758" y="3363171"/>
                  <a:pt x="7214815" y="3301358"/>
                  <a:pt x="7050623" y="3301358"/>
                </a:cubicBezTo>
                <a:cubicBezTo>
                  <a:pt x="6741556" y="3301358"/>
                  <a:pt x="6432488" y="3301358"/>
                  <a:pt x="6123421" y="3301358"/>
                </a:cubicBezTo>
                <a:cubicBezTo>
                  <a:pt x="6057744" y="3301358"/>
                  <a:pt x="5990136" y="3301358"/>
                  <a:pt x="5924459" y="3301358"/>
                </a:cubicBezTo>
                <a:cubicBezTo>
                  <a:pt x="5916732" y="3301358"/>
                  <a:pt x="5909006" y="3301358"/>
                  <a:pt x="5901279" y="3301358"/>
                </a:cubicBezTo>
                <a:close/>
                <a:moveTo>
                  <a:pt x="9113714" y="3299635"/>
                </a:moveTo>
                <a:cubicBezTo>
                  <a:pt x="8668842" y="3299554"/>
                  <a:pt x="8163386" y="3301116"/>
                  <a:pt x="8153607" y="3303289"/>
                </a:cubicBezTo>
                <a:cubicBezTo>
                  <a:pt x="8149743" y="3341923"/>
                  <a:pt x="8151675" y="4643869"/>
                  <a:pt x="8155539" y="4659322"/>
                </a:cubicBezTo>
                <a:cubicBezTo>
                  <a:pt x="8194172" y="4663185"/>
                  <a:pt x="9783937" y="4661254"/>
                  <a:pt x="9801322" y="4657390"/>
                </a:cubicBezTo>
                <a:lnTo>
                  <a:pt x="9801322" y="4375367"/>
                </a:lnTo>
                <a:lnTo>
                  <a:pt x="9569522" y="4375367"/>
                </a:lnTo>
                <a:cubicBezTo>
                  <a:pt x="9530888" y="4375367"/>
                  <a:pt x="9494186" y="4375367"/>
                  <a:pt x="9455553" y="4375367"/>
                </a:cubicBezTo>
                <a:cubicBezTo>
                  <a:pt x="9416919" y="4375367"/>
                  <a:pt x="9380218" y="4375367"/>
                  <a:pt x="9341584" y="4375367"/>
                </a:cubicBezTo>
                <a:cubicBezTo>
                  <a:pt x="9302951" y="4375367"/>
                  <a:pt x="9266249" y="4375367"/>
                  <a:pt x="9227616" y="4375367"/>
                </a:cubicBezTo>
                <a:lnTo>
                  <a:pt x="8769810" y="4375367"/>
                </a:lnTo>
                <a:cubicBezTo>
                  <a:pt x="8731176" y="4375367"/>
                  <a:pt x="8692543" y="4375367"/>
                  <a:pt x="8653910" y="4375367"/>
                </a:cubicBezTo>
                <a:cubicBezTo>
                  <a:pt x="8615276" y="4375367"/>
                  <a:pt x="8578574" y="4375367"/>
                  <a:pt x="8539941" y="4375367"/>
                </a:cubicBezTo>
                <a:lnTo>
                  <a:pt x="8539941" y="4122318"/>
                </a:lnTo>
                <a:lnTo>
                  <a:pt x="8541873" y="4122318"/>
                </a:lnTo>
                <a:lnTo>
                  <a:pt x="9747235" y="4122318"/>
                </a:lnTo>
                <a:cubicBezTo>
                  <a:pt x="9747235" y="4018007"/>
                  <a:pt x="9747235" y="3915629"/>
                  <a:pt x="9747235" y="3811319"/>
                </a:cubicBezTo>
                <a:lnTo>
                  <a:pt x="9594633" y="3811319"/>
                </a:lnTo>
                <a:cubicBezTo>
                  <a:pt x="9542478" y="3811319"/>
                  <a:pt x="9492255" y="3811319"/>
                  <a:pt x="9442031" y="3811319"/>
                </a:cubicBezTo>
                <a:cubicBezTo>
                  <a:pt x="9393739" y="3811319"/>
                  <a:pt x="9341584" y="3811319"/>
                  <a:pt x="9293292" y="3811319"/>
                </a:cubicBezTo>
                <a:cubicBezTo>
                  <a:pt x="9245001" y="3811319"/>
                  <a:pt x="9194777" y="3811319"/>
                  <a:pt x="9144554" y="3811319"/>
                </a:cubicBezTo>
                <a:lnTo>
                  <a:pt x="8843213" y="3811319"/>
                </a:lnTo>
                <a:cubicBezTo>
                  <a:pt x="8791058" y="3811319"/>
                  <a:pt x="8740834" y="3811319"/>
                  <a:pt x="8690612" y="3811319"/>
                </a:cubicBezTo>
                <a:cubicBezTo>
                  <a:pt x="8640388" y="3811319"/>
                  <a:pt x="8592096" y="3811319"/>
                  <a:pt x="8541873" y="3811319"/>
                </a:cubicBezTo>
                <a:lnTo>
                  <a:pt x="8541873" y="3585313"/>
                </a:lnTo>
                <a:lnTo>
                  <a:pt x="9780074" y="3585313"/>
                </a:lnTo>
                <a:lnTo>
                  <a:pt x="9780074" y="3303289"/>
                </a:lnTo>
                <a:cubicBezTo>
                  <a:pt x="9769087" y="3300754"/>
                  <a:pt x="9459725" y="3299697"/>
                  <a:pt x="9113714" y="3299635"/>
                </a:cubicBezTo>
                <a:close/>
                <a:moveTo>
                  <a:pt x="4658129" y="3269485"/>
                </a:moveTo>
                <a:cubicBezTo>
                  <a:pt x="4610562" y="3268036"/>
                  <a:pt x="4562632" y="3269002"/>
                  <a:pt x="4514340" y="3272382"/>
                </a:cubicBezTo>
                <a:cubicBezTo>
                  <a:pt x="4406167" y="3280109"/>
                  <a:pt x="4299925" y="3299426"/>
                  <a:pt x="4199478" y="3339991"/>
                </a:cubicBezTo>
                <a:cubicBezTo>
                  <a:pt x="4068125" y="3390214"/>
                  <a:pt x="3956088" y="3463618"/>
                  <a:pt x="3869163" y="3575655"/>
                </a:cubicBezTo>
                <a:cubicBezTo>
                  <a:pt x="3815076" y="3643263"/>
                  <a:pt x="3772580" y="3718598"/>
                  <a:pt x="3755195" y="3805523"/>
                </a:cubicBezTo>
                <a:cubicBezTo>
                  <a:pt x="3735877" y="3900175"/>
                  <a:pt x="3728151" y="3996759"/>
                  <a:pt x="3735877" y="4093342"/>
                </a:cubicBezTo>
                <a:cubicBezTo>
                  <a:pt x="3745536" y="4216969"/>
                  <a:pt x="3784170" y="4329006"/>
                  <a:pt x="3865300" y="4427521"/>
                </a:cubicBezTo>
                <a:cubicBezTo>
                  <a:pt x="3944497" y="4522173"/>
                  <a:pt x="4037218" y="4603303"/>
                  <a:pt x="4141529" y="4668980"/>
                </a:cubicBezTo>
                <a:cubicBezTo>
                  <a:pt x="4282540" y="4757837"/>
                  <a:pt x="4433210" y="4827377"/>
                  <a:pt x="4587744" y="4887259"/>
                </a:cubicBezTo>
                <a:cubicBezTo>
                  <a:pt x="4813749" y="4976116"/>
                  <a:pt x="5045549" y="5047588"/>
                  <a:pt x="5281213" y="5105538"/>
                </a:cubicBezTo>
                <a:cubicBezTo>
                  <a:pt x="5650162" y="5194395"/>
                  <a:pt x="6019111" y="5285183"/>
                  <a:pt x="6388060" y="5374040"/>
                </a:cubicBezTo>
                <a:cubicBezTo>
                  <a:pt x="6766668" y="5464828"/>
                  <a:pt x="7145275" y="5551754"/>
                  <a:pt x="7523883" y="5640611"/>
                </a:cubicBezTo>
                <a:cubicBezTo>
                  <a:pt x="7865788" y="5719809"/>
                  <a:pt x="8207694" y="5799007"/>
                  <a:pt x="8549600" y="5878206"/>
                </a:cubicBezTo>
                <a:cubicBezTo>
                  <a:pt x="8561190" y="5882069"/>
                  <a:pt x="8570848" y="5884001"/>
                  <a:pt x="8582438" y="5887864"/>
                </a:cubicBezTo>
                <a:cubicBezTo>
                  <a:pt x="7214815" y="6218180"/>
                  <a:pt x="5845261" y="6542701"/>
                  <a:pt x="4475707" y="6867221"/>
                </a:cubicBezTo>
                <a:cubicBezTo>
                  <a:pt x="4481502" y="6869153"/>
                  <a:pt x="4487297" y="6869153"/>
                  <a:pt x="4493092" y="6869153"/>
                </a:cubicBezTo>
                <a:cubicBezTo>
                  <a:pt x="4639899" y="6869153"/>
                  <a:pt x="4788637" y="6869153"/>
                  <a:pt x="4935444" y="6869153"/>
                </a:cubicBezTo>
                <a:cubicBezTo>
                  <a:pt x="5207810" y="6869153"/>
                  <a:pt x="5480175" y="6869153"/>
                  <a:pt x="5752541" y="6869153"/>
                </a:cubicBezTo>
                <a:cubicBezTo>
                  <a:pt x="5767994" y="6869153"/>
                  <a:pt x="5781516" y="6867221"/>
                  <a:pt x="5795038" y="6863358"/>
                </a:cubicBezTo>
                <a:cubicBezTo>
                  <a:pt x="6208415" y="6760979"/>
                  <a:pt x="6623724" y="6656669"/>
                  <a:pt x="7037102" y="6554291"/>
                </a:cubicBezTo>
                <a:cubicBezTo>
                  <a:pt x="7431163" y="6455775"/>
                  <a:pt x="7825223" y="6357260"/>
                  <a:pt x="8219284" y="6260677"/>
                </a:cubicBezTo>
                <a:cubicBezTo>
                  <a:pt x="8532215" y="6183410"/>
                  <a:pt x="8845146" y="6106143"/>
                  <a:pt x="9158076" y="6028876"/>
                </a:cubicBezTo>
                <a:cubicBezTo>
                  <a:pt x="9169666" y="6026945"/>
                  <a:pt x="9183188" y="6025013"/>
                  <a:pt x="9196709" y="6028876"/>
                </a:cubicBezTo>
                <a:cubicBezTo>
                  <a:pt x="9523161" y="6106143"/>
                  <a:pt x="9847682" y="6183410"/>
                  <a:pt x="10174135" y="6262608"/>
                </a:cubicBezTo>
                <a:cubicBezTo>
                  <a:pt x="10496724" y="6341807"/>
                  <a:pt x="10821244" y="6419074"/>
                  <a:pt x="11143833" y="6500204"/>
                </a:cubicBezTo>
                <a:cubicBezTo>
                  <a:pt x="11622887" y="6619967"/>
                  <a:pt x="12103873" y="6741663"/>
                  <a:pt x="12584859" y="6863358"/>
                </a:cubicBezTo>
                <a:cubicBezTo>
                  <a:pt x="12600313" y="6867221"/>
                  <a:pt x="12615766" y="6869153"/>
                  <a:pt x="12631219" y="6869153"/>
                </a:cubicBezTo>
                <a:cubicBezTo>
                  <a:pt x="13013690" y="6869153"/>
                  <a:pt x="13398092" y="6869153"/>
                  <a:pt x="13780563" y="6869153"/>
                </a:cubicBezTo>
                <a:lnTo>
                  <a:pt x="13807442" y="6869153"/>
                </a:lnTo>
                <a:lnTo>
                  <a:pt x="13815333" y="6871085"/>
                </a:lnTo>
                <a:lnTo>
                  <a:pt x="13815333" y="6869153"/>
                </a:lnTo>
                <a:lnTo>
                  <a:pt x="13807442" y="6869153"/>
                </a:lnTo>
                <a:lnTo>
                  <a:pt x="11786838" y="6374403"/>
                </a:lnTo>
                <a:cubicBezTo>
                  <a:pt x="11110512" y="6210936"/>
                  <a:pt x="10433944" y="6049158"/>
                  <a:pt x="9756894" y="5887864"/>
                </a:cubicBezTo>
                <a:cubicBezTo>
                  <a:pt x="9764620" y="5884001"/>
                  <a:pt x="9772347" y="5880138"/>
                  <a:pt x="9780074" y="5880138"/>
                </a:cubicBezTo>
                <a:cubicBezTo>
                  <a:pt x="10102663" y="5800939"/>
                  <a:pt x="10425252" y="5721741"/>
                  <a:pt x="10747841" y="5642542"/>
                </a:cubicBezTo>
                <a:cubicBezTo>
                  <a:pt x="11085883" y="5559480"/>
                  <a:pt x="11423926" y="5476419"/>
                  <a:pt x="11761968" y="5393357"/>
                </a:cubicBezTo>
                <a:cubicBezTo>
                  <a:pt x="12051718" y="5321885"/>
                  <a:pt x="12341469" y="5250413"/>
                  <a:pt x="12631219" y="5180873"/>
                </a:cubicBezTo>
                <a:cubicBezTo>
                  <a:pt x="12826318" y="5132581"/>
                  <a:pt x="13021416" y="5086221"/>
                  <a:pt x="13216515" y="5037929"/>
                </a:cubicBezTo>
                <a:cubicBezTo>
                  <a:pt x="13326621" y="5010886"/>
                  <a:pt x="13438657" y="4983843"/>
                  <a:pt x="13548763" y="4952936"/>
                </a:cubicBezTo>
                <a:cubicBezTo>
                  <a:pt x="13786358" y="4885327"/>
                  <a:pt x="14012364" y="4790676"/>
                  <a:pt x="14215189" y="4647732"/>
                </a:cubicBezTo>
                <a:cubicBezTo>
                  <a:pt x="14278934" y="4603303"/>
                  <a:pt x="14334953" y="4551148"/>
                  <a:pt x="14383245" y="4489335"/>
                </a:cubicBezTo>
                <a:cubicBezTo>
                  <a:pt x="14481759" y="4361845"/>
                  <a:pt x="14541641" y="4216969"/>
                  <a:pt x="14564821" y="4058572"/>
                </a:cubicBezTo>
                <a:cubicBezTo>
                  <a:pt x="14578343" y="3969715"/>
                  <a:pt x="14576412" y="3878927"/>
                  <a:pt x="14555163" y="3792002"/>
                </a:cubicBezTo>
                <a:cubicBezTo>
                  <a:pt x="14512666" y="3618151"/>
                  <a:pt x="14408356" y="3490661"/>
                  <a:pt x="14249959" y="3409531"/>
                </a:cubicBezTo>
                <a:cubicBezTo>
                  <a:pt x="14130195" y="3347718"/>
                  <a:pt x="13998842" y="3320674"/>
                  <a:pt x="13865556" y="3312948"/>
                </a:cubicBezTo>
                <a:cubicBezTo>
                  <a:pt x="13778631" y="3307153"/>
                  <a:pt x="13689775" y="3307153"/>
                  <a:pt x="13602849" y="3307153"/>
                </a:cubicBezTo>
                <a:cubicBezTo>
                  <a:pt x="13434794" y="3303289"/>
                  <a:pt x="13268671" y="3303289"/>
                  <a:pt x="13100615" y="3303289"/>
                </a:cubicBezTo>
                <a:cubicBezTo>
                  <a:pt x="12942218" y="3301358"/>
                  <a:pt x="12783821" y="3301358"/>
                  <a:pt x="12625424" y="3301358"/>
                </a:cubicBezTo>
                <a:cubicBezTo>
                  <a:pt x="12619629" y="3301358"/>
                  <a:pt x="12611903" y="3301358"/>
                  <a:pt x="12604176" y="3301358"/>
                </a:cubicBezTo>
                <a:cubicBezTo>
                  <a:pt x="12602244" y="3747573"/>
                  <a:pt x="12600313" y="4191858"/>
                  <a:pt x="12598381" y="4636142"/>
                </a:cubicBezTo>
                <a:cubicBezTo>
                  <a:pt x="12598381" y="4641937"/>
                  <a:pt x="12598381" y="4647732"/>
                  <a:pt x="12598381" y="4653527"/>
                </a:cubicBezTo>
                <a:cubicBezTo>
                  <a:pt x="12600313" y="4655459"/>
                  <a:pt x="12600313" y="4655459"/>
                  <a:pt x="12602244" y="4657390"/>
                </a:cubicBezTo>
                <a:cubicBezTo>
                  <a:pt x="12727803" y="4655459"/>
                  <a:pt x="12853361" y="4653527"/>
                  <a:pt x="12982783" y="4651595"/>
                </a:cubicBezTo>
                <a:lnTo>
                  <a:pt x="12982783" y="3631673"/>
                </a:lnTo>
                <a:cubicBezTo>
                  <a:pt x="12994373" y="3629742"/>
                  <a:pt x="13002100" y="3625878"/>
                  <a:pt x="13011758" y="3625878"/>
                </a:cubicBezTo>
                <a:cubicBezTo>
                  <a:pt x="13040733" y="3623946"/>
                  <a:pt x="13067776" y="3622015"/>
                  <a:pt x="13096751" y="3622015"/>
                </a:cubicBezTo>
                <a:cubicBezTo>
                  <a:pt x="13197199" y="3622015"/>
                  <a:pt x="13299577" y="3622015"/>
                  <a:pt x="13400024" y="3622015"/>
                </a:cubicBezTo>
                <a:cubicBezTo>
                  <a:pt x="13541036" y="3623946"/>
                  <a:pt x="13682047" y="3623946"/>
                  <a:pt x="13823060" y="3627810"/>
                </a:cubicBezTo>
                <a:cubicBezTo>
                  <a:pt x="13954414" y="3631673"/>
                  <a:pt x="14050997" y="3691555"/>
                  <a:pt x="14108947" y="3809387"/>
                </a:cubicBezTo>
                <a:cubicBezTo>
                  <a:pt x="14149512" y="3892449"/>
                  <a:pt x="14159170" y="3981306"/>
                  <a:pt x="14145648" y="4072094"/>
                </a:cubicBezTo>
                <a:cubicBezTo>
                  <a:pt x="14124400" y="4215038"/>
                  <a:pt x="14056792" y="4330938"/>
                  <a:pt x="13952481" y="4429453"/>
                </a:cubicBezTo>
                <a:cubicBezTo>
                  <a:pt x="13877147" y="4500925"/>
                  <a:pt x="13788289" y="4553080"/>
                  <a:pt x="13689775" y="4589782"/>
                </a:cubicBezTo>
                <a:cubicBezTo>
                  <a:pt x="13631824" y="4612962"/>
                  <a:pt x="13570011" y="4630347"/>
                  <a:pt x="13510129" y="4649664"/>
                </a:cubicBezTo>
                <a:cubicBezTo>
                  <a:pt x="13287987" y="4719204"/>
                  <a:pt x="13065845" y="4779085"/>
                  <a:pt x="12841771" y="4837035"/>
                </a:cubicBezTo>
                <a:cubicBezTo>
                  <a:pt x="12490207" y="4927824"/>
                  <a:pt x="12140575" y="5016681"/>
                  <a:pt x="11789011" y="5105538"/>
                </a:cubicBezTo>
                <a:cubicBezTo>
                  <a:pt x="11423926" y="5196326"/>
                  <a:pt x="11060771" y="5287115"/>
                  <a:pt x="10695686" y="5375972"/>
                </a:cubicBezTo>
                <a:cubicBezTo>
                  <a:pt x="10405935" y="5445512"/>
                  <a:pt x="10118116" y="5516984"/>
                  <a:pt x="9828366" y="5586524"/>
                </a:cubicBezTo>
                <a:cubicBezTo>
                  <a:pt x="9613950" y="5636747"/>
                  <a:pt x="9399535" y="5688902"/>
                  <a:pt x="9185119" y="5741057"/>
                </a:cubicBezTo>
                <a:cubicBezTo>
                  <a:pt x="9175461" y="5742989"/>
                  <a:pt x="9163871" y="5742989"/>
                  <a:pt x="9154213" y="5741057"/>
                </a:cubicBezTo>
                <a:cubicBezTo>
                  <a:pt x="9117511" y="5733331"/>
                  <a:pt x="9082741" y="5723672"/>
                  <a:pt x="9046039" y="5715946"/>
                </a:cubicBezTo>
                <a:cubicBezTo>
                  <a:pt x="8706065" y="5636747"/>
                  <a:pt x="8366091" y="5557549"/>
                  <a:pt x="8026117" y="5476419"/>
                </a:cubicBezTo>
                <a:cubicBezTo>
                  <a:pt x="7568311" y="5368245"/>
                  <a:pt x="7110505" y="5262003"/>
                  <a:pt x="6652699" y="5149966"/>
                </a:cubicBezTo>
                <a:cubicBezTo>
                  <a:pt x="6279887" y="5059178"/>
                  <a:pt x="5907075" y="4964526"/>
                  <a:pt x="5534262" y="4869874"/>
                </a:cubicBezTo>
                <a:cubicBezTo>
                  <a:pt x="5298598" y="4809992"/>
                  <a:pt x="5064866" y="4744315"/>
                  <a:pt x="4834997" y="4665117"/>
                </a:cubicBezTo>
                <a:cubicBezTo>
                  <a:pt x="4780911" y="4645800"/>
                  <a:pt x="4726824" y="4628415"/>
                  <a:pt x="4674669" y="4603303"/>
                </a:cubicBezTo>
                <a:cubicBezTo>
                  <a:pt x="4601265" y="4568533"/>
                  <a:pt x="4529793" y="4524105"/>
                  <a:pt x="4462185" y="4477745"/>
                </a:cubicBezTo>
                <a:cubicBezTo>
                  <a:pt x="4390713" y="4429453"/>
                  <a:pt x="4321173" y="4377298"/>
                  <a:pt x="4263223" y="4313553"/>
                </a:cubicBezTo>
                <a:cubicBezTo>
                  <a:pt x="4224590" y="4271056"/>
                  <a:pt x="4193683" y="4224696"/>
                  <a:pt x="4178230" y="4170609"/>
                </a:cubicBezTo>
                <a:cubicBezTo>
                  <a:pt x="4160845" y="4110727"/>
                  <a:pt x="4151187" y="4048914"/>
                  <a:pt x="4155050" y="3987101"/>
                </a:cubicBezTo>
                <a:cubicBezTo>
                  <a:pt x="4160845" y="3905970"/>
                  <a:pt x="4182094" y="3832567"/>
                  <a:pt x="4232316" y="3768822"/>
                </a:cubicBezTo>
                <a:cubicBezTo>
                  <a:pt x="4278676" y="3710872"/>
                  <a:pt x="4338558" y="3670307"/>
                  <a:pt x="4408098" y="3645195"/>
                </a:cubicBezTo>
                <a:cubicBezTo>
                  <a:pt x="4469912" y="3623946"/>
                  <a:pt x="4533657" y="3610425"/>
                  <a:pt x="4599334" y="3606561"/>
                </a:cubicBezTo>
                <a:cubicBezTo>
                  <a:pt x="4647625" y="3606561"/>
                  <a:pt x="4695917" y="3602698"/>
                  <a:pt x="4744209" y="3606561"/>
                </a:cubicBezTo>
                <a:cubicBezTo>
                  <a:pt x="4840792" y="3614288"/>
                  <a:pt x="4929649" y="3643263"/>
                  <a:pt x="5016574" y="3681897"/>
                </a:cubicBezTo>
                <a:cubicBezTo>
                  <a:pt x="5142133" y="3739847"/>
                  <a:pt x="5252238" y="3817114"/>
                  <a:pt x="5350753" y="3913697"/>
                </a:cubicBezTo>
                <a:cubicBezTo>
                  <a:pt x="5356548" y="3917560"/>
                  <a:pt x="5362343" y="3923355"/>
                  <a:pt x="5370070" y="3931082"/>
                </a:cubicBezTo>
                <a:cubicBezTo>
                  <a:pt x="5370070" y="3898244"/>
                  <a:pt x="5370070" y="3871200"/>
                  <a:pt x="5370070" y="3842225"/>
                </a:cubicBezTo>
                <a:cubicBezTo>
                  <a:pt x="5372002" y="3741778"/>
                  <a:pt x="5373933" y="3639400"/>
                  <a:pt x="5373933" y="3538953"/>
                </a:cubicBezTo>
                <a:cubicBezTo>
                  <a:pt x="5373933" y="3527363"/>
                  <a:pt x="5372002" y="3519636"/>
                  <a:pt x="5362343" y="3511910"/>
                </a:cubicBezTo>
                <a:cubicBezTo>
                  <a:pt x="5348822" y="3502251"/>
                  <a:pt x="5337232" y="3490661"/>
                  <a:pt x="5325642" y="3481003"/>
                </a:cubicBezTo>
                <a:cubicBezTo>
                  <a:pt x="5250307" y="3421121"/>
                  <a:pt x="5165313" y="3378624"/>
                  <a:pt x="5076456" y="3347718"/>
                </a:cubicBezTo>
                <a:cubicBezTo>
                  <a:pt x="4940273" y="3299908"/>
                  <a:pt x="4800831" y="3273831"/>
                  <a:pt x="4658129" y="3269485"/>
                </a:cubicBezTo>
                <a:close/>
                <a:moveTo>
                  <a:pt x="0" y="0"/>
                </a:moveTo>
                <a:lnTo>
                  <a:pt x="18300700" y="0"/>
                </a:lnTo>
                <a:lnTo>
                  <a:pt x="18300700" y="10299700"/>
                </a:lnTo>
                <a:lnTo>
                  <a:pt x="0" y="10299700"/>
                </a:lnTo>
                <a:close/>
              </a:path>
            </a:pathLst>
          </a:custGeom>
          <a:solidFill>
            <a:schemeClr val="tx1"/>
          </a:solidFill>
          <a:ln w="19305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35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700"/>
    </mc:Choice>
    <mc:Fallback xmlns="">
      <p:transition advClick="0" advTm="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32 -3.61282E-6 L 0.70784 -3.61282E-6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0">
            <a:extLst>
              <a:ext uri="{FF2B5EF4-FFF2-40B4-BE49-F238E27FC236}">
                <a16:creationId xmlns:a16="http://schemas.microsoft.com/office/drawing/2014/main" id="{5D54E327-5C7F-091E-45E7-F90A0830780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301750" y="7979212"/>
            <a:ext cx="7553325" cy="830262"/>
          </a:xfrm>
          <a:prstGeom prst="rect">
            <a:avLst/>
          </a:prstGeom>
        </p:spPr>
        <p:txBody>
          <a:bodyPr vert="horz" wrap="square" lIns="0" tIns="274320" rIns="0" bIns="0" rtlCol="0">
            <a:spAutoFit/>
          </a:bodyPr>
          <a:lstStyle/>
          <a:p>
            <a:pPr marL="12700" marR="5080" algn="l">
              <a:spcBef>
                <a:spcPts val="2160"/>
              </a:spcBef>
            </a:pPr>
            <a:r>
              <a:rPr lang="es-AR" sz="36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Creed</a:t>
            </a:r>
            <a:r>
              <a:rPr lang="es-AR" sz="36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A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Fragrances</a:t>
            </a:r>
            <a:r>
              <a:rPr lang="es-AR" sz="36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A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s-AR" sz="36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AR" sz="36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Creed</a:t>
            </a:r>
            <a:r>
              <a:rPr lang="es-AR" sz="36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AR" sz="3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Boutique</a:t>
            </a:r>
            <a:endParaRPr lang="es-A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3C5E525-7DAA-5D2E-6AC0-38D3F3D6F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2014" y="3268520"/>
            <a:ext cx="10836671" cy="3786074"/>
          </a:xfrm>
          <a:prstGeom prst="rect">
            <a:avLst/>
          </a:prstGeom>
        </p:spPr>
      </p:pic>
      <p:pic>
        <p:nvPicPr>
          <p:cNvPr id="5" name="!!Botella">
            <a:extLst>
              <a:ext uri="{FF2B5EF4-FFF2-40B4-BE49-F238E27FC236}">
                <a16:creationId xmlns:a16="http://schemas.microsoft.com/office/drawing/2014/main" id="{6EFC1BF4-4ADD-B981-CC26-EDB13B40A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r="636"/>
          <a:stretch/>
        </p:blipFill>
        <p:spPr>
          <a:xfrm rot="669390">
            <a:off x="21419615" y="3384397"/>
            <a:ext cx="5268722" cy="9189632"/>
          </a:xfrm>
          <a:prstGeom prst="rect">
            <a:avLst/>
          </a:prstGeom>
          <a:effectLst>
            <a:outerShdw blurRad="444500" dist="419100" dir="1680000" algn="t" rotWithShape="0">
              <a:prstClr val="black">
                <a:alpha val="15000"/>
              </a:prstClr>
            </a:outerShdw>
          </a:effectLst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5988517-E457-A76C-2B27-2F52327AC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350" y="349250"/>
            <a:ext cx="1595438" cy="159543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C0CBBD7-A999-EDF9-77A2-D315112BC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6317912" y="349250"/>
            <a:ext cx="1595438" cy="1595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repeatCount="indefinite" accel="37500" decel="375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4 -0.01125 C 4.97571E-6 -0.00478 -0.00053 -0.00771 4.97571E-6 -9.12454E-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" y="5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1" name="!!Introduccion">
            <a:extLst>
              <a:ext uri="{FF2B5EF4-FFF2-40B4-BE49-F238E27FC236}">
                <a16:creationId xmlns:a16="http://schemas.microsoft.com/office/drawing/2014/main" id="{19C25900-E200-09E0-9755-91106F2FBE25}"/>
              </a:ext>
            </a:extLst>
          </p:cNvPr>
          <p:cNvGrpSpPr/>
          <p:nvPr/>
        </p:nvGrpSpPr>
        <p:grpSpPr>
          <a:xfrm>
            <a:off x="1454150" y="4464050"/>
            <a:ext cx="8729011" cy="4350422"/>
            <a:chOff x="1454946" y="4745193"/>
            <a:chExt cx="8729011" cy="4350422"/>
          </a:xfrm>
        </p:grpSpPr>
        <p:sp>
          <p:nvSpPr>
            <p:cNvPr id="6" name="object 6"/>
            <p:cNvSpPr txBox="1"/>
            <p:nvPr/>
          </p:nvSpPr>
          <p:spPr>
            <a:xfrm>
              <a:off x="1454946" y="6915018"/>
              <a:ext cx="8729011" cy="21805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r>
                <a:rPr sz="3750" spc="65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Creed</a:t>
              </a:r>
              <a:r>
                <a:rPr sz="3750" spc="-135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375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Fragrances</a:t>
              </a:r>
              <a:r>
                <a:rPr sz="3750" spc="-135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3750" spc="7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</a:t>
              </a:r>
              <a:r>
                <a:rPr sz="3750" spc="-13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375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una</a:t>
              </a:r>
              <a:r>
                <a:rPr sz="3750" spc="-135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3750" spc="5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legendaria</a:t>
              </a:r>
              <a:r>
                <a:rPr sz="3750" spc="-135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3750" spc="-2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casa</a:t>
              </a:r>
              <a:r>
                <a:rPr lang="es-ES" sz="3750" spc="-2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s-ES" sz="3750" spc="6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</a:t>
              </a:r>
              <a:r>
                <a:rPr lang="es-ES" sz="3750" spc="-114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s-ES" sz="375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fragancias</a:t>
              </a:r>
              <a:r>
                <a:rPr lang="es-ES" sz="3750" spc="-114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s-ES" sz="375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nicho</a:t>
              </a:r>
              <a:r>
                <a:rPr lang="es-ES" sz="3750" spc="-114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s-ES" sz="375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  <a:r>
                <a:rPr lang="es-ES" sz="3750" spc="-114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s-ES" sz="375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una</a:t>
              </a:r>
              <a:r>
                <a:rPr lang="es-ES" sz="3750" spc="-114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s-ES" sz="3750" spc="-1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historia </a:t>
              </a:r>
              <a:r>
                <a:rPr lang="es-ES" sz="375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bicentenaria</a:t>
              </a:r>
              <a:r>
                <a:rPr lang="es-ES" sz="3750" spc="-15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s-ES" sz="3750" spc="6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</a:t>
              </a:r>
              <a:r>
                <a:rPr lang="es-ES" sz="3750" spc="-145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s-ES" sz="3750" spc="5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estatus</a:t>
              </a:r>
              <a:r>
                <a:rPr lang="es-ES" sz="3750" spc="-15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s-ES" sz="3750" spc="55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s-ES" sz="3750" spc="-145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s-ES" sz="3750" spc="-10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excelencia.</a:t>
              </a:r>
              <a:endParaRPr lang="es-ES" sz="3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29"/>
                </a:lnSpc>
              </a:pPr>
              <a:endParaRPr sz="3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1497364" y="4745193"/>
              <a:ext cx="6890986" cy="18466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s-ES" sz="6000" dirty="0">
                  <a:solidFill>
                    <a:srgbClr val="393E46"/>
                  </a:solidFill>
                  <a:latin typeface="Palatino Linotype" panose="02040502050505030304" pitchFamily="18" charset="0"/>
                  <a:cs typeface="Palatino Linotype"/>
                </a:rPr>
                <a:t>¿Quiénes son House of Creed?</a:t>
              </a:r>
              <a:endParaRPr lang="es-AR" sz="6000" dirty="0">
                <a:solidFill>
                  <a:srgbClr val="393E46"/>
                </a:solidFill>
                <a:latin typeface="Palatino Linotype" panose="02040502050505030304" pitchFamily="18" charset="0"/>
                <a:cs typeface="Palatino Linotype"/>
              </a:endParaRPr>
            </a:p>
          </p:txBody>
        </p: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09F0821E-1893-DB94-F490-2FA8286D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350" y="349250"/>
            <a:ext cx="1595438" cy="159543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BF6C46B-3F96-E38A-1F2C-85D9AD0AF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6317912" y="349250"/>
            <a:ext cx="1595438" cy="1595438"/>
          </a:xfrm>
          <a:prstGeom prst="rect">
            <a:avLst/>
          </a:prstGeom>
        </p:spPr>
      </p:pic>
      <p:pic>
        <p:nvPicPr>
          <p:cNvPr id="7" name="!!Botella">
            <a:extLst>
              <a:ext uri="{FF2B5EF4-FFF2-40B4-BE49-F238E27FC236}">
                <a16:creationId xmlns:a16="http://schemas.microsoft.com/office/drawing/2014/main" id="{36406D0C-C965-A079-6CAC-519A23F02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r="636"/>
          <a:stretch/>
        </p:blipFill>
        <p:spPr>
          <a:xfrm rot="669390">
            <a:off x="12948716" y="-311569"/>
            <a:ext cx="5268722" cy="9189632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repeatCount="indefinite" accel="37500" decel="375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3 -0.01125 C -2.01943E-6 -0.00477 -0.00052 -0.0077 -2.01943E-6 -4.63625E-6 " pathEditMode="fixed" rAng="0" ptsTypes="AA">
                                      <p:cBhvr>
                                        <p:cTn id="6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" y="5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grpSp>
        <p:nvGrpSpPr>
          <p:cNvPr id="3" name="!!Introduccion">
            <a:extLst>
              <a:ext uri="{FF2B5EF4-FFF2-40B4-BE49-F238E27FC236}">
                <a16:creationId xmlns:a16="http://schemas.microsoft.com/office/drawing/2014/main" id="{279E84E9-AC39-DF47-1703-C48D770AFEFE}"/>
              </a:ext>
            </a:extLst>
          </p:cNvPr>
          <p:cNvGrpSpPr/>
          <p:nvPr/>
        </p:nvGrpSpPr>
        <p:grpSpPr>
          <a:xfrm>
            <a:off x="8039569" y="4387850"/>
            <a:ext cx="8729011" cy="3923565"/>
            <a:chOff x="8039569" y="4387850"/>
            <a:chExt cx="8729011" cy="392356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E89C27DA-8ABF-D4D2-2103-9E39E37D7D91}"/>
                </a:ext>
              </a:extLst>
            </p:cNvPr>
            <p:cNvSpPr txBox="1"/>
            <p:nvPr/>
          </p:nvSpPr>
          <p:spPr>
            <a:xfrm>
              <a:off x="8039569" y="6707899"/>
              <a:ext cx="8729011" cy="160351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r"/>
              <a:r>
                <a:rPr lang="es-ES" sz="3750" spc="65" dirty="0">
                  <a:solidFill>
                    <a:srgbClr val="393E4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Una historia de 260 años de excelencia, tradición y artesanía</a:t>
              </a:r>
            </a:p>
            <a:p>
              <a:pPr>
                <a:lnSpc>
                  <a:spcPts val="3529"/>
                </a:lnSpc>
              </a:pPr>
              <a:endParaRPr sz="3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object 4">
              <a:extLst>
                <a:ext uri="{FF2B5EF4-FFF2-40B4-BE49-F238E27FC236}">
                  <a16:creationId xmlns:a16="http://schemas.microsoft.com/office/drawing/2014/main" id="{0B11B029-01D1-22CE-368D-C8532903B7A5}"/>
                </a:ext>
              </a:extLst>
            </p:cNvPr>
            <p:cNvSpPr txBox="1"/>
            <p:nvPr/>
          </p:nvSpPr>
          <p:spPr>
            <a:xfrm>
              <a:off x="9877594" y="4387850"/>
              <a:ext cx="6890986" cy="18466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r"/>
              <a:r>
                <a:rPr lang="es-ES" sz="6000" dirty="0">
                  <a:solidFill>
                    <a:srgbClr val="393E46"/>
                  </a:solidFill>
                  <a:latin typeface="Palatino Linotype" panose="02040502050505030304" pitchFamily="18" charset="0"/>
                  <a:cs typeface="Palatino Linotype"/>
                </a:rPr>
                <a:t>¿Qué hace único a Creed?</a:t>
              </a:r>
              <a:endParaRPr lang="es-AR" sz="6000" dirty="0">
                <a:solidFill>
                  <a:srgbClr val="393E46"/>
                </a:solidFill>
                <a:latin typeface="Palatino Linotype" panose="02040502050505030304" pitchFamily="18" charset="0"/>
                <a:cs typeface="Palatino Linotype"/>
              </a:endParaRPr>
            </a:p>
          </p:txBody>
        </p:sp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F2B9C036-6DC3-1300-C46A-0E36B5417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350" y="349250"/>
            <a:ext cx="1595438" cy="159543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DB0697C4-5C54-1C11-D672-69429C7A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6317912" y="349250"/>
            <a:ext cx="1595438" cy="1595438"/>
          </a:xfrm>
          <a:prstGeom prst="rect">
            <a:avLst/>
          </a:prstGeom>
        </p:spPr>
      </p:pic>
      <p:pic>
        <p:nvPicPr>
          <p:cNvPr id="8" name="!!Botella">
            <a:extLst>
              <a:ext uri="{FF2B5EF4-FFF2-40B4-BE49-F238E27FC236}">
                <a16:creationId xmlns:a16="http://schemas.microsoft.com/office/drawing/2014/main" id="{FD0BF3F9-6A0B-787B-C43A-0BFE85DE3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" r="748"/>
          <a:stretch/>
        </p:blipFill>
        <p:spPr>
          <a:xfrm rot="20612912">
            <a:off x="-196439" y="-480069"/>
            <a:ext cx="5268722" cy="9189632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repeatCount="indefinite" accel="37500" decel="375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3 -0.01125 C -4.05968E-6 -0.00478 -0.00052 -0.00771 -4.05968E-6 3.21825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" y="5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66540" y="1101844"/>
            <a:ext cx="43478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0" dirty="0">
                <a:latin typeface="Palatino Linotype"/>
                <a:cs typeface="Palatino Linotype"/>
              </a:rPr>
              <a:t>Los</a:t>
            </a:r>
            <a:r>
              <a:rPr sz="6000" spc="-395" dirty="0">
                <a:latin typeface="Palatino Linotype"/>
                <a:cs typeface="Palatino Linotype"/>
              </a:rPr>
              <a:t> </a:t>
            </a:r>
            <a:r>
              <a:rPr sz="6000" spc="100" dirty="0">
                <a:latin typeface="Palatino Linotype"/>
                <a:cs typeface="Palatino Linotype"/>
              </a:rPr>
              <a:t>orígenes</a:t>
            </a:r>
            <a:endParaRPr sz="6000" dirty="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6540" y="2482850"/>
            <a:ext cx="7949565" cy="57423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James Henry Creed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oriundo de Leicester, funda Creed en las calles de Londres, Inglaterra en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1760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una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sastrería familiar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aromatizaba sus elaboraciones.</a:t>
            </a:r>
          </a:p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 se convertiría en el proveedor oficial de la misma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corona inglesa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Junto a esta rápidamente se volvería la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sastrería predilecta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toda Europa, siendo deseados desde la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reina Cristina de España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hasta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Francisco José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Elisabeth de Austria y Hungría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3000" dirty="0">
              <a:solidFill>
                <a:srgbClr val="393E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7BDEC90-CB32-7794-AF84-09150EAC6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t="-119" r="-397" b="560"/>
          <a:stretch/>
        </p:blipFill>
        <p:spPr>
          <a:xfrm>
            <a:off x="9836150" y="1528681"/>
            <a:ext cx="6728758" cy="669651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FDA55803-BDA8-7A8C-F081-F3EC709BE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349250"/>
            <a:ext cx="1595438" cy="159543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BFFEB510-5D64-10B2-33E5-FC3F699CC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6317912" y="349250"/>
            <a:ext cx="1595438" cy="1595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350" y="1263650"/>
            <a:ext cx="5912104" cy="777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393E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407223" y="2060632"/>
            <a:ext cx="10144760" cy="575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640">
              <a:lnSpc>
                <a:spcPct val="125000"/>
              </a:lnSpc>
              <a:spcBef>
                <a:spcPts val="100"/>
              </a:spcBef>
            </a:pP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1854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acompaña a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Eugénie de Montijo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 mudar su corte hacia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París, Francia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 marR="40640">
              <a:lnSpc>
                <a:spcPct val="125000"/>
              </a:lnSpc>
              <a:spcBef>
                <a:spcPts val="100"/>
              </a:spcBef>
            </a:pP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Desde entonces </a:t>
            </a:r>
            <a:r>
              <a:rPr lang="es-ES" sz="3000" i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 of Creed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sigue establecida en París, donde luego de 6 generaciones del linaje Creed,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Oliver Creed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su hijo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Erwin Creed 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continúan con la herencia familiar.</a:t>
            </a:r>
          </a:p>
          <a:p>
            <a:pPr marL="12700" marR="40640">
              <a:lnSpc>
                <a:spcPct val="125000"/>
              </a:lnSpc>
              <a:spcBef>
                <a:spcPts val="100"/>
              </a:spcBef>
            </a:pP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Hasta el día de hoy perduran, prevalecen y permanecen los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métodos artesanos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originales, mediante estos se puede obtener una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calidad elevada en los aceites esenciales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elaboran. Con ingredientes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recolectados y procesados manualmente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lo que permite </a:t>
            </a:r>
            <a:r>
              <a:rPr lang="es-ES" sz="3000" b="1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aromas nobles</a:t>
            </a:r>
            <a:r>
              <a:rPr lang="es-ES" sz="3000" dirty="0">
                <a:solidFill>
                  <a:srgbClr val="393E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000" dirty="0">
              <a:solidFill>
                <a:srgbClr val="393E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Nahuel</a:t>
            </a:r>
            <a:r>
              <a:rPr spc="-105" dirty="0"/>
              <a:t> </a:t>
            </a:r>
            <a:r>
              <a:rPr dirty="0"/>
              <a:t>Rierra</a:t>
            </a:r>
            <a:r>
              <a:rPr spc="-105" dirty="0"/>
              <a:t> </a:t>
            </a:r>
            <a:r>
              <a:rPr spc="140" dirty="0"/>
              <a:t>-</a:t>
            </a:r>
            <a:r>
              <a:rPr spc="-105" dirty="0"/>
              <a:t> </a:t>
            </a:r>
            <a:r>
              <a:rPr spc="-20" dirty="0"/>
              <a:t>Joaquín</a:t>
            </a:r>
            <a:r>
              <a:rPr spc="-105" dirty="0"/>
              <a:t> </a:t>
            </a:r>
            <a:r>
              <a:rPr spc="-10" dirty="0"/>
              <a:t>Kainer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64B7A484-C658-3C46-9F04-45066A0FD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349250"/>
            <a:ext cx="1595438" cy="159543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827F011-97DA-2012-AE2D-94FB1595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6317912" y="349250"/>
            <a:ext cx="1595438" cy="1595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Fondo">
            <a:extLst>
              <a:ext uri="{FF2B5EF4-FFF2-40B4-BE49-F238E27FC236}">
                <a16:creationId xmlns:a16="http://schemas.microsoft.com/office/drawing/2014/main" id="{0A5C33A0-A6B6-98CB-0BA3-5BB0FEFC5081}"/>
              </a:ext>
            </a:extLst>
          </p:cNvPr>
          <p:cNvGrpSpPr/>
          <p:nvPr/>
        </p:nvGrpSpPr>
        <p:grpSpPr>
          <a:xfrm>
            <a:off x="6940550" y="0"/>
            <a:ext cx="21183600" cy="10299700"/>
            <a:chOff x="6102350" y="0"/>
            <a:chExt cx="21183600" cy="10299700"/>
          </a:xfrm>
        </p:grpSpPr>
        <p:pic>
          <p:nvPicPr>
            <p:cNvPr id="3" name="Imagen">
              <a:extLst>
                <a:ext uri="{FF2B5EF4-FFF2-40B4-BE49-F238E27FC236}">
                  <a16:creationId xmlns:a16="http://schemas.microsoft.com/office/drawing/2014/main" id="{7C329A9D-BA12-57A5-39DD-789E2C2E0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8000"/>
                      </a14:imgEffect>
                      <a14:imgEffect>
                        <a14:saturation sat="10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" t="1746" r="-47343"/>
            <a:stretch/>
          </p:blipFill>
          <p:spPr>
            <a:xfrm>
              <a:off x="6102350" y="0"/>
              <a:ext cx="21183600" cy="10299700"/>
            </a:xfrm>
            <a:prstGeom prst="rect">
              <a:avLst/>
            </a:prstGeom>
            <a:noFill/>
            <a:effectLst>
              <a:softEdge rad="0"/>
            </a:effectLst>
          </p:spPr>
        </p:pic>
        <p:sp>
          <p:nvSpPr>
            <p:cNvPr id="11" name="Degradado">
              <a:extLst>
                <a:ext uri="{FF2B5EF4-FFF2-40B4-BE49-F238E27FC236}">
                  <a16:creationId xmlns:a16="http://schemas.microsoft.com/office/drawing/2014/main" id="{73393F9A-47D3-D4DC-A791-6778F4BFE68B}"/>
                </a:ext>
              </a:extLst>
            </p:cNvPr>
            <p:cNvSpPr/>
            <p:nvPr/>
          </p:nvSpPr>
          <p:spPr>
            <a:xfrm>
              <a:off x="6102351" y="0"/>
              <a:ext cx="14173199" cy="10299700"/>
            </a:xfrm>
            <a:prstGeom prst="rect">
              <a:avLst/>
            </a:prstGeom>
            <a:gradFill flip="none" rotWithShape="1">
              <a:gsLst>
                <a:gs pos="3000">
                  <a:srgbClr val="393E46"/>
                </a:gs>
                <a:gs pos="100000">
                  <a:srgbClr val="393E46"/>
                </a:gs>
                <a:gs pos="51000">
                  <a:srgbClr val="393E46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3603096" y="9558849"/>
            <a:ext cx="4153534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>
                <a:solidFill>
                  <a:srgbClr val="E7E7E7"/>
                </a:solidFill>
              </a:rPr>
              <a:t>Nahuel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dirty="0">
                <a:solidFill>
                  <a:srgbClr val="E7E7E7"/>
                </a:solidFill>
              </a:rPr>
              <a:t>Rierra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140" dirty="0">
                <a:solidFill>
                  <a:srgbClr val="E7E7E7"/>
                </a:solidFill>
              </a:rPr>
              <a:t>-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-20" dirty="0">
                <a:solidFill>
                  <a:srgbClr val="E7E7E7"/>
                </a:solidFill>
              </a:rPr>
              <a:t>Joaquín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-10" dirty="0">
                <a:solidFill>
                  <a:srgbClr val="E7E7E7"/>
                </a:solidFill>
              </a:rPr>
              <a:t>Kainer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dirty="0">
              <a:noFill/>
            </a:endParaRPr>
          </a:p>
        </p:txBody>
      </p:sp>
      <p:sp>
        <p:nvSpPr>
          <p:cNvPr id="5" name="!!Texto"/>
          <p:cNvSpPr txBox="1"/>
          <p:nvPr/>
        </p:nvSpPr>
        <p:spPr>
          <a:xfrm>
            <a:off x="1691639" y="4570205"/>
            <a:ext cx="14917419" cy="222186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4785" marR="177165" algn="ctr">
              <a:lnSpc>
                <a:spcPct val="100699"/>
              </a:lnSpc>
              <a:spcBef>
                <a:spcPts val="70"/>
              </a:spcBef>
            </a:pPr>
            <a:r>
              <a:rPr lang="es-ES" sz="3600" spc="7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3600" i="1" spc="7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</a:t>
            </a:r>
            <a:r>
              <a:rPr sz="3600" i="1" spc="-1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i="1" spc="-114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6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Creed</a:t>
            </a:r>
            <a:r>
              <a:rPr sz="3600" i="1" spc="-1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3600" i="1" spc="-114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3600" i="1" spc="-114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construido</a:t>
            </a:r>
            <a:r>
              <a:rPr sz="3600" i="1" spc="-1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sz="3600" i="1" spc="-114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1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3600" i="1" spc="-114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sz="3600" i="1" spc="-1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3600" i="1" spc="-114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generaciones</a:t>
            </a:r>
            <a:r>
              <a:rPr sz="3600" i="1" spc="-114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3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artesanía</a:t>
            </a:r>
            <a:r>
              <a:rPr sz="3600" i="1" spc="-10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600" i="1" spc="-10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aprecio</a:t>
            </a:r>
            <a:r>
              <a:rPr sz="3600" i="1" spc="-10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3600" i="1" spc="-10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7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algunos</a:t>
            </a:r>
            <a:r>
              <a:rPr sz="3600" i="1" spc="-10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3600" i="1" spc="-10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1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3600" i="1" spc="-10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mejores</a:t>
            </a:r>
            <a:r>
              <a:rPr sz="3600" i="1" spc="-10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ingredientes</a:t>
            </a:r>
            <a:r>
              <a:rPr sz="3600" i="1" spc="-10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11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3600" i="1" spc="-10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-1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mundo.</a:t>
            </a:r>
            <a:endParaRPr sz="3600" i="1" dirty="0">
              <a:solidFill>
                <a:srgbClr val="E7E7E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ts val="4350"/>
              </a:lnSpc>
              <a:spcBef>
                <a:spcPts val="25"/>
              </a:spcBef>
            </a:pPr>
            <a:r>
              <a:rPr sz="3600" i="1" spc="13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sz="3600" i="1" spc="-11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basaremos</a:t>
            </a:r>
            <a:r>
              <a:rPr sz="3600" i="1" spc="-10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3600" i="1" spc="-11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sz="3600" i="1" spc="-10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8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legado</a:t>
            </a:r>
            <a:r>
              <a:rPr sz="3600" i="1" spc="-10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3600" i="1" spc="-11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</a:t>
            </a:r>
            <a:r>
              <a:rPr sz="3600" i="1" spc="-10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fragancias</a:t>
            </a:r>
            <a:r>
              <a:rPr sz="3600" i="1" spc="-11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atemporales</a:t>
            </a:r>
            <a:r>
              <a:rPr sz="3600" i="1" spc="-10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3600" i="1" spc="-10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9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3600" i="1" spc="-3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futuro,</a:t>
            </a:r>
            <a:r>
              <a:rPr sz="3600" i="1" spc="-8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3600" i="1" spc="-8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</a:t>
            </a:r>
            <a:r>
              <a:rPr sz="3600" i="1" spc="-7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responsable,</a:t>
            </a:r>
            <a:r>
              <a:rPr sz="3600" i="1" spc="-8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consciente</a:t>
            </a:r>
            <a:r>
              <a:rPr sz="3600" i="1" spc="-7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600" i="1" spc="-8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-1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sostenible.</a:t>
            </a:r>
            <a:r>
              <a:rPr sz="3600" spc="-1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3600" dirty="0">
              <a:solidFill>
                <a:srgbClr val="E7E7E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!!Titulo"/>
          <p:cNvSpPr txBox="1">
            <a:spLocks noGrp="1"/>
          </p:cNvSpPr>
          <p:nvPr>
            <p:ph type="title" idx="4294967295"/>
          </p:nvPr>
        </p:nvSpPr>
        <p:spPr>
          <a:xfrm>
            <a:off x="3054350" y="2678718"/>
            <a:ext cx="51022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114" dirty="0">
                <a:solidFill>
                  <a:srgbClr val="E7E7E7"/>
                </a:solidFill>
                <a:latin typeface="Palatino Linotype"/>
                <a:cs typeface="Palatino Linotype"/>
              </a:rPr>
              <a:t>La</a:t>
            </a:r>
            <a:r>
              <a:rPr sz="9000" spc="-630" dirty="0">
                <a:solidFill>
                  <a:srgbClr val="E7E7E7"/>
                </a:solidFill>
                <a:latin typeface="Palatino Linotype"/>
                <a:cs typeface="Palatino Linotype"/>
              </a:rPr>
              <a:t> </a:t>
            </a:r>
            <a:r>
              <a:rPr sz="9000" spc="100" dirty="0">
                <a:solidFill>
                  <a:srgbClr val="E7E7E7"/>
                </a:solidFill>
                <a:latin typeface="Palatino Linotype"/>
                <a:cs typeface="Palatino Linotype"/>
              </a:rPr>
              <a:t>misión</a:t>
            </a:r>
            <a:endParaRPr sz="9000" dirty="0">
              <a:solidFill>
                <a:srgbClr val="E7E7E7"/>
              </a:solidFill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B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Fondo">
            <a:extLst>
              <a:ext uri="{FF2B5EF4-FFF2-40B4-BE49-F238E27FC236}">
                <a16:creationId xmlns:a16="http://schemas.microsoft.com/office/drawing/2014/main" id="{D735D6B4-39DA-A006-872F-8332F1CF1BBF}"/>
              </a:ext>
            </a:extLst>
          </p:cNvPr>
          <p:cNvGrpSpPr/>
          <p:nvPr/>
        </p:nvGrpSpPr>
        <p:grpSpPr>
          <a:xfrm>
            <a:off x="-12795250" y="-30673"/>
            <a:ext cx="21206332" cy="10299700"/>
            <a:chOff x="6102350" y="0"/>
            <a:chExt cx="21206332" cy="10299700"/>
          </a:xfrm>
        </p:grpSpPr>
        <p:pic>
          <p:nvPicPr>
            <p:cNvPr id="6" name="Imagen">
              <a:extLst>
                <a:ext uri="{FF2B5EF4-FFF2-40B4-BE49-F238E27FC236}">
                  <a16:creationId xmlns:a16="http://schemas.microsoft.com/office/drawing/2014/main" id="{6E60AEE9-5E16-F0FE-C1C5-ED2D880F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0354" t="-381" r="16678" b="2122"/>
            <a:stretch/>
          </p:blipFill>
          <p:spPr>
            <a:xfrm>
              <a:off x="6102350" y="0"/>
              <a:ext cx="21183600" cy="10299700"/>
            </a:xfrm>
            <a:prstGeom prst="rect">
              <a:avLst/>
            </a:prstGeom>
            <a:noFill/>
            <a:effectLst>
              <a:softEdge rad="0"/>
            </a:effectLst>
          </p:spPr>
        </p:pic>
        <p:sp>
          <p:nvSpPr>
            <p:cNvPr id="11" name="Degradado">
              <a:extLst>
                <a:ext uri="{FF2B5EF4-FFF2-40B4-BE49-F238E27FC236}">
                  <a16:creationId xmlns:a16="http://schemas.microsoft.com/office/drawing/2014/main" id="{2A45CAA6-C573-082C-0BB0-637275C18BB1}"/>
                </a:ext>
              </a:extLst>
            </p:cNvPr>
            <p:cNvSpPr/>
            <p:nvPr/>
          </p:nvSpPr>
          <p:spPr>
            <a:xfrm>
              <a:off x="11741149" y="0"/>
              <a:ext cx="15567533" cy="10299700"/>
            </a:xfrm>
            <a:prstGeom prst="rect">
              <a:avLst/>
            </a:prstGeom>
            <a:gradFill flip="none" rotWithShape="1">
              <a:gsLst>
                <a:gs pos="0">
                  <a:srgbClr val="5B2525"/>
                </a:gs>
                <a:gs pos="100000">
                  <a:srgbClr val="5B2525"/>
                </a:gs>
                <a:gs pos="51000">
                  <a:srgbClr val="5B2525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4" name="object 4"/>
          <p:cNvSpPr/>
          <p:nvPr/>
        </p:nvSpPr>
        <p:spPr>
          <a:xfrm>
            <a:off x="0" y="9736633"/>
            <a:ext cx="12663170" cy="68580"/>
          </a:xfrm>
          <a:custGeom>
            <a:avLst/>
            <a:gdLst/>
            <a:ahLst/>
            <a:cxnLst/>
            <a:rect l="l" t="t" r="r" b="b"/>
            <a:pathLst>
              <a:path w="12663170" h="68579">
                <a:moveTo>
                  <a:pt x="0" y="0"/>
                </a:moveTo>
                <a:lnTo>
                  <a:pt x="0" y="66674"/>
                </a:lnTo>
                <a:lnTo>
                  <a:pt x="12662635" y="68042"/>
                </a:lnTo>
                <a:lnTo>
                  <a:pt x="12662635" y="1367"/>
                </a:lnTo>
                <a:lnTo>
                  <a:pt x="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3603096" y="9558849"/>
            <a:ext cx="4153534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" dirty="0">
                <a:solidFill>
                  <a:srgbClr val="E7E7E7"/>
                </a:solidFill>
              </a:rPr>
              <a:t>Nahuel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dirty="0">
                <a:solidFill>
                  <a:srgbClr val="E7E7E7"/>
                </a:solidFill>
              </a:rPr>
              <a:t>Rierra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140" dirty="0">
                <a:solidFill>
                  <a:srgbClr val="E7E7E7"/>
                </a:solidFill>
              </a:rPr>
              <a:t>-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-20" dirty="0">
                <a:solidFill>
                  <a:srgbClr val="E7E7E7"/>
                </a:solidFill>
              </a:rPr>
              <a:t>Joaquín</a:t>
            </a:r>
            <a:r>
              <a:rPr spc="-105" dirty="0">
                <a:solidFill>
                  <a:srgbClr val="E7E7E7"/>
                </a:solidFill>
              </a:rPr>
              <a:t> </a:t>
            </a:r>
            <a:r>
              <a:rPr spc="-10" dirty="0">
                <a:solidFill>
                  <a:srgbClr val="E7E7E7"/>
                </a:solidFill>
              </a:rPr>
              <a:t>Kainer</a:t>
            </a:r>
          </a:p>
        </p:txBody>
      </p:sp>
      <p:sp>
        <p:nvSpPr>
          <p:cNvPr id="3" name="!!Texto"/>
          <p:cNvSpPr txBox="1"/>
          <p:nvPr/>
        </p:nvSpPr>
        <p:spPr>
          <a:xfrm>
            <a:off x="2786826" y="4768850"/>
            <a:ext cx="14205585" cy="16694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5"/>
              </a:spcBef>
            </a:pPr>
            <a:r>
              <a:rPr sz="3600" spc="7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3600" i="1" spc="7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Hoy</a:t>
            </a:r>
            <a:r>
              <a:rPr sz="3600" i="1" spc="-16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3600" i="1" spc="-16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-4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día,</a:t>
            </a:r>
            <a:r>
              <a:rPr sz="3600" i="1" spc="-16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6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Creed</a:t>
            </a:r>
            <a:r>
              <a:rPr sz="3600" i="1" spc="-16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viaja</a:t>
            </a:r>
            <a:r>
              <a:rPr sz="3600" i="1" spc="-16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mucho</a:t>
            </a:r>
            <a:r>
              <a:rPr sz="3600" i="1" spc="-16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3600" i="1" spc="-16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-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buscar,</a:t>
            </a:r>
            <a:r>
              <a:rPr sz="3600" i="1" spc="-16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investigar,</a:t>
            </a:r>
            <a:r>
              <a:rPr sz="3600" i="1" spc="-16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inspeccionar</a:t>
            </a:r>
            <a:r>
              <a:rPr sz="3600" i="1" spc="-16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comisionar</a:t>
            </a:r>
            <a:r>
              <a:rPr sz="3600" i="1" spc="-13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1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3600" i="1" spc="-13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mejores</a:t>
            </a:r>
            <a:r>
              <a:rPr sz="3600" i="1" spc="-13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ingredientes</a:t>
            </a:r>
            <a:r>
              <a:rPr sz="3600" i="1" spc="-13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3600" i="1" spc="-13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sz="3600" i="1" spc="-13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1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3600" i="1" spc="-13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-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mundo,</a:t>
            </a:r>
            <a:r>
              <a:rPr sz="3600" i="1" spc="-13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6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Creed</a:t>
            </a:r>
            <a:r>
              <a:rPr sz="3600" i="1" spc="-13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sz="3600" i="1" spc="-13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-2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marca</a:t>
            </a:r>
            <a:r>
              <a:rPr sz="3600" i="1" spc="-9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motivada</a:t>
            </a:r>
            <a:r>
              <a:rPr sz="3600" i="1" spc="-9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3600" i="1" spc="-9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1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3600" i="1" spc="-9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artesanía</a:t>
            </a:r>
            <a:r>
              <a:rPr sz="3600" i="1" spc="-85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5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600" i="1" spc="-9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12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3600" i="1" spc="-9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-1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perfección.</a:t>
            </a:r>
            <a:r>
              <a:rPr sz="3600" spc="-10" dirty="0">
                <a:solidFill>
                  <a:srgbClr val="E7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3600" dirty="0">
              <a:solidFill>
                <a:srgbClr val="E7E7E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!!Titulo">
            <a:extLst>
              <a:ext uri="{FF2B5EF4-FFF2-40B4-BE49-F238E27FC236}">
                <a16:creationId xmlns:a16="http://schemas.microsoft.com/office/drawing/2014/main" id="{129F8C54-AAF8-7F03-8C7F-9FE055E603B1}"/>
              </a:ext>
            </a:extLst>
          </p:cNvPr>
          <p:cNvSpPr txBox="1">
            <a:spLocks/>
          </p:cNvSpPr>
          <p:nvPr/>
        </p:nvSpPr>
        <p:spPr>
          <a:xfrm>
            <a:off x="9607550" y="2629371"/>
            <a:ext cx="510222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150" b="0" i="0">
                <a:solidFill>
                  <a:srgbClr val="393E46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AR" sz="9000" spc="114" dirty="0">
                <a:solidFill>
                  <a:srgbClr val="E7E7E7"/>
                </a:solidFill>
                <a:latin typeface="Palatino Linotype"/>
                <a:cs typeface="Palatino Linotype"/>
              </a:rPr>
              <a:t>La</a:t>
            </a:r>
            <a:r>
              <a:rPr lang="es-AR" sz="9000" spc="-630" dirty="0">
                <a:solidFill>
                  <a:srgbClr val="E7E7E7"/>
                </a:solidFill>
                <a:latin typeface="Palatino Linotype"/>
                <a:cs typeface="Palatino Linotype"/>
              </a:rPr>
              <a:t> </a:t>
            </a:r>
            <a:r>
              <a:rPr lang="es-AR" sz="9000" spc="100" dirty="0">
                <a:solidFill>
                  <a:srgbClr val="E7E7E7"/>
                </a:solidFill>
                <a:latin typeface="Palatino Linotype"/>
                <a:cs typeface="Palatino Linotype"/>
              </a:rPr>
              <a:t>visión</a:t>
            </a:r>
            <a:endParaRPr lang="es-AR" sz="9000" dirty="0">
              <a:solidFill>
                <a:srgbClr val="E7E7E7"/>
              </a:solidFill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Words>624</Words>
  <Application>Microsoft Office PowerPoint</Application>
  <PresentationFormat>Personalizado</PresentationFormat>
  <Paragraphs>50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Calibri</vt:lpstr>
      <vt:lpstr>Cambria</vt:lpstr>
      <vt:lpstr>Palatino Linotype</vt:lpstr>
      <vt:lpstr>Tahoma</vt:lpstr>
      <vt:lpstr>Times New Roman</vt:lpstr>
      <vt:lpstr>Office Theme</vt:lpstr>
      <vt:lpstr>Presentación de PowerPoint</vt:lpstr>
      <vt:lpstr>Presentación de PowerPoint</vt:lpstr>
      <vt:lpstr>Creed Fragrances &amp; Creed Boutique</vt:lpstr>
      <vt:lpstr>Presentación de PowerPoint</vt:lpstr>
      <vt:lpstr>Presentación de PowerPoint</vt:lpstr>
      <vt:lpstr>Los orígenes</vt:lpstr>
      <vt:lpstr>Presentación de PowerPoint</vt:lpstr>
      <vt:lpstr>La misión</vt:lpstr>
      <vt:lpstr>Presentación de PowerPoint</vt:lpstr>
      <vt:lpstr>La visión de Creed, una fragancia para el futuro:</vt:lpstr>
      <vt:lpstr>One Tree Planted</vt:lpstr>
      <vt:lpstr>One Tree Planted</vt:lpstr>
      <vt:lpstr>Nuestra huella de carbono</vt:lpstr>
      <vt:lpstr>Presentación de PowerPoint</vt:lpstr>
      <vt:lpstr>Creed Fragrances &amp; Creed Boutique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Casa</dc:creator>
  <cp:lastModifiedBy>Joaquin Kainer</cp:lastModifiedBy>
  <cp:revision>19</cp:revision>
  <dcterms:created xsi:type="dcterms:W3CDTF">2024-09-13T18:42:44Z</dcterms:created>
  <dcterms:modified xsi:type="dcterms:W3CDTF">2024-09-14T22:32:04Z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2024-09-13T00:00:00Z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2024-09-13T00:00:00Z</vt:filetime>
  </property>
  <property fmtid="{D5CDD505-2E9C-101B-9397-08002B2CF9AE}" pid="5" name="Producer">
    <vt:lpwstr>GPL Ghostscript 10.02.0</vt:lpwstr>
  </property>
</Properties>
</file>